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6" r:id="rId2"/>
    <p:sldId id="257" r:id="rId3"/>
    <p:sldId id="268" r:id="rId4"/>
    <p:sldId id="259" r:id="rId5"/>
    <p:sldId id="267" r:id="rId6"/>
    <p:sldId id="260" r:id="rId7"/>
    <p:sldId id="269" r:id="rId8"/>
    <p:sldId id="270" r:id="rId9"/>
    <p:sldId id="318" r:id="rId10"/>
    <p:sldId id="319" r:id="rId11"/>
    <p:sldId id="262" r:id="rId12"/>
    <p:sldId id="291" r:id="rId13"/>
    <p:sldId id="293" r:id="rId14"/>
    <p:sldId id="294" r:id="rId15"/>
    <p:sldId id="297" r:id="rId16"/>
    <p:sldId id="263" r:id="rId17"/>
    <p:sldId id="288" r:id="rId18"/>
    <p:sldId id="298" r:id="rId19"/>
    <p:sldId id="299" r:id="rId20"/>
    <p:sldId id="331" r:id="rId21"/>
    <p:sldId id="320" r:id="rId22"/>
    <p:sldId id="321" r:id="rId23"/>
    <p:sldId id="322" r:id="rId24"/>
    <p:sldId id="323" r:id="rId25"/>
    <p:sldId id="324" r:id="rId26"/>
    <p:sldId id="301" r:id="rId27"/>
    <p:sldId id="264" r:id="rId28"/>
    <p:sldId id="302" r:id="rId29"/>
    <p:sldId id="265" r:id="rId30"/>
    <p:sldId id="337" r:id="rId31"/>
    <p:sldId id="332" r:id="rId32"/>
    <p:sldId id="333" r:id="rId33"/>
    <p:sldId id="334" r:id="rId34"/>
    <p:sldId id="335" r:id="rId35"/>
    <p:sldId id="336" r:id="rId36"/>
    <p:sldId id="289" r:id="rId37"/>
    <p:sldId id="303" r:id="rId38"/>
    <p:sldId id="305" r:id="rId39"/>
    <p:sldId id="304" r:id="rId40"/>
    <p:sldId id="306" r:id="rId41"/>
    <p:sldId id="266" r:id="rId42"/>
    <p:sldId id="307" r:id="rId43"/>
    <p:sldId id="308" r:id="rId44"/>
    <p:sldId id="309" r:id="rId45"/>
    <p:sldId id="271" r:id="rId46"/>
    <p:sldId id="312" r:id="rId47"/>
    <p:sldId id="310" r:id="rId48"/>
    <p:sldId id="313" r:id="rId49"/>
  </p:sldIdLst>
  <p:sldSz cx="9144000" cy="6858000" type="screen4x3"/>
  <p:notesSz cx="6858000" cy="9144000"/>
  <p:defaultTextStyle>
    <a:defPPr>
      <a:defRPr lang="ja-JP"/>
    </a:defPPr>
    <a:lvl1pPr algn="l" rtl="0" eaLnBrk="0" fontAlgn="base" hangingPunct="0">
      <a:spcBef>
        <a:spcPct val="0"/>
      </a:spcBef>
      <a:spcAft>
        <a:spcPct val="0"/>
      </a:spcAft>
      <a:defRPr kumimoji="1"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457200" algn="l" rtl="0" eaLnBrk="0" fontAlgn="base" hangingPunct="0">
      <a:spcBef>
        <a:spcPct val="0"/>
      </a:spcBef>
      <a:spcAft>
        <a:spcPct val="0"/>
      </a:spcAft>
      <a:defRPr kumimoji="1"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914400" algn="l" rtl="0" eaLnBrk="0" fontAlgn="base" hangingPunct="0">
      <a:spcBef>
        <a:spcPct val="0"/>
      </a:spcBef>
      <a:spcAft>
        <a:spcPct val="0"/>
      </a:spcAft>
      <a:defRPr kumimoji="1"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371600" algn="l" rtl="0" eaLnBrk="0" fontAlgn="base" hangingPunct="0">
      <a:spcBef>
        <a:spcPct val="0"/>
      </a:spcBef>
      <a:spcAft>
        <a:spcPct val="0"/>
      </a:spcAft>
      <a:defRPr kumimoji="1"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1828800" algn="l" rtl="0" eaLnBrk="0" fontAlgn="base" hangingPunct="0">
      <a:spcBef>
        <a:spcPct val="0"/>
      </a:spcBef>
      <a:spcAft>
        <a:spcPct val="0"/>
      </a:spcAft>
      <a:defRPr kumimoji="1"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286000" algn="l" defTabSz="914400" rtl="0" eaLnBrk="1" latinLnBrk="0" hangingPunct="1">
      <a:defRPr kumimoji="1"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743200" algn="l" defTabSz="914400" rtl="0" eaLnBrk="1" latinLnBrk="0" hangingPunct="1">
      <a:defRPr kumimoji="1"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200400" algn="l" defTabSz="914400" rtl="0" eaLnBrk="1" latinLnBrk="0" hangingPunct="1">
      <a:defRPr kumimoji="1"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657600" algn="l" defTabSz="914400" rtl="0" eaLnBrk="1" latinLnBrk="0" hangingPunct="1">
      <a:defRPr kumimoji="1" kern="12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p:defaultTextStyle>
  <p:extLst>
    <p:ext uri="{EFAFB233-063F-42B5-8137-9DF3F51BA10A}">
      <p15:sldGuideLst xmlns:p15="http://schemas.microsoft.com/office/powerpoint/2012/main">
        <p15:guide id="1" orient="horz" pos="2364"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73545" autoAdjust="0"/>
  </p:normalViewPr>
  <p:slideViewPr>
    <p:cSldViewPr snapToGrid="0" showGuides="1">
      <p:cViewPr varScale="1">
        <p:scale>
          <a:sx n="56" d="100"/>
          <a:sy n="56" d="100"/>
        </p:scale>
        <p:origin x="1770" y="60"/>
      </p:cViewPr>
      <p:guideLst>
        <p:guide orient="horz" pos="2364"/>
        <p:guide pos="2880"/>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ja-JP"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cs typeface="+mn-cs"/>
              </a:defRPr>
            </a:lvl1pPr>
          </a:lstStyle>
          <a:p>
            <a:pPr>
              <a:defRPr/>
            </a:pPr>
            <a:fld id="{FC4C5CA8-9B32-468C-8F1A-8F597FF21119}" type="datetimeFigureOut">
              <a:rPr lang="ja-JP" altLang="en-US"/>
              <a:pPr>
                <a:defRPr/>
              </a:pPr>
              <a:t>2016/7/11</a:t>
            </a:fld>
            <a:endParaRPr lang="ja-JP"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ja-JP" altLang="en-US" noProof="0" smtClean="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ja-JP" noProof="0" smtClean="0"/>
              <a:t>Click to edit Master text styles</a:t>
            </a:r>
          </a:p>
          <a:p>
            <a:pPr lvl="1"/>
            <a:r>
              <a:rPr lang="en-US" altLang="ja-JP" noProof="0" smtClean="0"/>
              <a:t>Second level</a:t>
            </a:r>
          </a:p>
          <a:p>
            <a:pPr lvl="2"/>
            <a:r>
              <a:rPr lang="en-US" altLang="ja-JP" noProof="0" smtClean="0"/>
              <a:t>Third level</a:t>
            </a:r>
          </a:p>
          <a:p>
            <a:pPr lvl="3"/>
            <a:r>
              <a:rPr lang="en-US" altLang="ja-JP" noProof="0" smtClean="0"/>
              <a:t>Fourth level</a:t>
            </a:r>
          </a:p>
          <a:p>
            <a:pPr lvl="4"/>
            <a:r>
              <a:rPr lang="en-US" altLang="ja-JP" noProof="0" smtClean="0"/>
              <a:t>Fifth level</a:t>
            </a:r>
            <a:endParaRPr lang="ja-JP" altLang="en-US" noProof="0" smtClean="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ja-JP"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cs typeface="+mn-cs"/>
              </a:defRPr>
            </a:lvl1pPr>
          </a:lstStyle>
          <a:p>
            <a:pPr>
              <a:defRPr/>
            </a:pPr>
            <a:fld id="{DF7932A6-C326-4EDD-976E-1F7EDD226FA1}" type="slidenum">
              <a:rPr lang="ja-JP" altLang="en-US"/>
              <a:pPr>
                <a:defRPr/>
              </a:pPr>
              <a:t>‹#›</a:t>
            </a:fld>
            <a:endParaRPr lang="ja-JP" altLang="en-US"/>
          </a:p>
        </p:txBody>
      </p:sp>
    </p:spTree>
    <p:extLst>
      <p:ext uri="{BB962C8B-B14F-4D97-AF65-F5344CB8AC3E}">
        <p14:creationId xmlns:p14="http://schemas.microsoft.com/office/powerpoint/2010/main" val="329516784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mn-lt"/>
        <a:ea typeface="+mn-ea"/>
        <a:cs typeface="+mn-cs"/>
      </a:defRPr>
    </a:lvl1pPr>
    <a:lvl2pPr marL="457200" algn="l" rtl="0" fontAlgn="base">
      <a:spcBef>
        <a:spcPct val="30000"/>
      </a:spcBef>
      <a:spcAft>
        <a:spcPct val="0"/>
      </a:spcAft>
      <a:defRPr kumimoji="1" sz="1200" kern="1200">
        <a:solidFill>
          <a:schemeClr val="tx1"/>
        </a:solidFill>
        <a:latin typeface="+mn-lt"/>
        <a:ea typeface="+mn-ea"/>
        <a:cs typeface="+mn-cs"/>
      </a:defRPr>
    </a:lvl2pPr>
    <a:lvl3pPr marL="914400" algn="l" rtl="0" fontAlgn="base">
      <a:spcBef>
        <a:spcPct val="30000"/>
      </a:spcBef>
      <a:spcAft>
        <a:spcPct val="0"/>
      </a:spcAft>
      <a:defRPr kumimoji="1" sz="1200" kern="1200">
        <a:solidFill>
          <a:schemeClr val="tx1"/>
        </a:solidFill>
        <a:latin typeface="+mn-lt"/>
        <a:ea typeface="+mn-ea"/>
        <a:cs typeface="+mn-cs"/>
      </a:defRPr>
    </a:lvl3pPr>
    <a:lvl4pPr marL="1371600" algn="l" rtl="0" fontAlgn="base">
      <a:spcBef>
        <a:spcPct val="30000"/>
      </a:spcBef>
      <a:spcAft>
        <a:spcPct val="0"/>
      </a:spcAft>
      <a:defRPr kumimoji="1" sz="1200" kern="1200">
        <a:solidFill>
          <a:schemeClr val="tx1"/>
        </a:solidFill>
        <a:latin typeface="+mn-lt"/>
        <a:ea typeface="+mn-ea"/>
        <a:cs typeface="+mn-cs"/>
      </a:defRPr>
    </a:lvl4pPr>
    <a:lvl5pPr marL="1828800" algn="l" rtl="0" fontAlgn="base">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では第四回</a:t>
            </a:r>
            <a:r>
              <a:rPr kumimoji="1" lang="en-US" altLang="ja-JP" dirty="0" smtClean="0"/>
              <a:t>Git</a:t>
            </a:r>
            <a:r>
              <a:rPr kumimoji="1" lang="ja-JP" altLang="en-US" dirty="0" smtClean="0"/>
              <a:t>勉強会</a:t>
            </a:r>
            <a:r>
              <a:rPr kumimoji="1" lang="en-US" altLang="ja-JP" dirty="0" smtClean="0"/>
              <a:t>EGit</a:t>
            </a:r>
            <a:r>
              <a:rPr kumimoji="1" lang="ja-JP" altLang="en-US" dirty="0" smtClean="0"/>
              <a:t>を使う　園田が担当いたしいます、よろしくお願いいたします。</a:t>
            </a:r>
            <a:endParaRPr kumimoji="1" lang="en-US" altLang="ja-JP" dirty="0" smtClean="0"/>
          </a:p>
          <a:p>
            <a:endParaRPr kumimoji="1" lang="en-US" altLang="ja-JP" dirty="0" smtClean="0"/>
          </a:p>
          <a:p>
            <a:r>
              <a:rPr kumimoji="1" lang="ja-JP" altLang="en-US" dirty="0" smtClean="0"/>
              <a:t>今日時間としては</a:t>
            </a:r>
            <a:r>
              <a:rPr kumimoji="1" lang="en-US" altLang="ja-JP" dirty="0" smtClean="0"/>
              <a:t>1</a:t>
            </a:r>
            <a:r>
              <a:rPr kumimoji="1" lang="ja-JP" altLang="en-US" dirty="0" smtClean="0"/>
              <a:t>時間半をみこんでいる。時間が長いので途中退出も可能</a:t>
            </a:r>
            <a:endParaRPr kumimoji="1" lang="ja-JP" altLang="en-US" dirty="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1</a:t>
            </a:fld>
            <a:endParaRPr lang="ja-JP" altLang="en-US"/>
          </a:p>
        </p:txBody>
      </p:sp>
    </p:spTree>
    <p:extLst>
      <p:ext uri="{BB962C8B-B14F-4D97-AF65-F5344CB8AC3E}">
        <p14:creationId xmlns:p14="http://schemas.microsoft.com/office/powerpoint/2010/main" val="3792292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base" latinLnBrk="0" hangingPunct="1">
              <a:lnSpc>
                <a:spcPct val="100000"/>
              </a:lnSpc>
              <a:spcBef>
                <a:spcPct val="30000"/>
              </a:spcBef>
              <a:spcAft>
                <a:spcPct val="0"/>
              </a:spcAft>
              <a:buClrTx/>
              <a:buSzTx/>
              <a:buFontTx/>
              <a:buNone/>
              <a:tabLst/>
              <a:defRPr/>
            </a:pPr>
            <a:r>
              <a:rPr kumimoji="1" lang="ja-JP" altLang="en-US" dirty="0" smtClean="0"/>
              <a:t>まず最初に、</a:t>
            </a:r>
            <a:r>
              <a:rPr kumimoji="1" lang="en-US" altLang="ja-JP" dirty="0" smtClean="0"/>
              <a:t>clone</a:t>
            </a:r>
            <a:r>
              <a:rPr kumimoji="1" lang="ja-JP" altLang="en-US" dirty="0" smtClean="0"/>
              <a:t>してきたそれぞれのリポジトリに新しくファイルを追加して</a:t>
            </a:r>
            <a:r>
              <a:rPr kumimoji="1" lang="en-US" altLang="ja-JP" dirty="0" smtClean="0"/>
              <a:t>,</a:t>
            </a:r>
          </a:p>
          <a:p>
            <a:pPr marL="457200" marR="0" lvl="1" indent="0" algn="l" defTabSz="914400" rtl="0" eaLnBrk="1" fontAlgn="base" latinLnBrk="0" hangingPunct="1">
              <a:lnSpc>
                <a:spcPct val="100000"/>
              </a:lnSpc>
              <a:spcBef>
                <a:spcPct val="30000"/>
              </a:spcBef>
              <a:spcAft>
                <a:spcPct val="0"/>
              </a:spcAft>
              <a:buClrTx/>
              <a:buSzTx/>
              <a:buFontTx/>
              <a:buNone/>
              <a:tabLst/>
              <a:defRPr/>
            </a:pPr>
            <a:r>
              <a:rPr kumimoji="1" lang="en-US" altLang="ja-JP" dirty="0" smtClean="0"/>
              <a:t>Add</a:t>
            </a:r>
            <a:r>
              <a:rPr kumimoji="1" lang="ja-JP" altLang="en-US" dirty="0" smtClean="0"/>
              <a:t>と</a:t>
            </a:r>
            <a:r>
              <a:rPr kumimoji="1" lang="en-US" altLang="ja-JP" dirty="0" smtClean="0"/>
              <a:t>commit</a:t>
            </a:r>
            <a:r>
              <a:rPr kumimoji="1" lang="ja-JP" altLang="en-US" dirty="0" smtClean="0"/>
              <a:t>　でリポジトリにその変更を反映します。</a:t>
            </a:r>
          </a:p>
          <a:p>
            <a:pPr lvl="1" eaLnBrk="1" hangingPunct="1"/>
            <a:endParaRPr lang="en-US" altLang="ja-JP" kern="0"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10</a:t>
            </a:fld>
            <a:endParaRPr lang="ja-JP" altLang="en-US"/>
          </a:p>
        </p:txBody>
      </p:sp>
    </p:spTree>
    <p:extLst>
      <p:ext uri="{BB962C8B-B14F-4D97-AF65-F5344CB8AC3E}">
        <p14:creationId xmlns:p14="http://schemas.microsoft.com/office/powerpoint/2010/main" val="1612923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では早速リポジトリの</a:t>
            </a:r>
            <a:r>
              <a:rPr kumimoji="1" lang="en-US" altLang="ja-JP" dirty="0" smtClean="0"/>
              <a:t>clone</a:t>
            </a:r>
            <a:r>
              <a:rPr kumimoji="1" lang="ja-JP" altLang="en-US" dirty="0" smtClean="0"/>
              <a:t>から行います。今回使うのは、</a:t>
            </a:r>
            <a:r>
              <a:rPr kumimoji="1" lang="en-US" altLang="ja-JP" dirty="0" smtClean="0"/>
              <a:t>welcomEGit2</a:t>
            </a:r>
            <a:r>
              <a:rPr kumimoji="1" lang="ja-JP" altLang="en-US" dirty="0" smtClean="0"/>
              <a:t>というリポジトリです。</a:t>
            </a:r>
            <a:endParaRPr kumimoji="1" lang="en-US" altLang="ja-JP" dirty="0" smtClean="0"/>
          </a:p>
          <a:p>
            <a:r>
              <a:rPr kumimoji="1" lang="ja-JP" altLang="en-US" dirty="0" smtClean="0"/>
              <a:t>まず</a:t>
            </a:r>
            <a:r>
              <a:rPr kumimoji="1" lang="en-US" altLang="ja-JP" dirty="0" smtClean="0"/>
              <a:t>eclipse.exe</a:t>
            </a:r>
            <a:r>
              <a:rPr kumimoji="1" lang="ja-JP" altLang="en-US" dirty="0" smtClean="0"/>
              <a:t>を起動し、えくりぷすを実行してください。ワークスペースはデフォルトのワークスペースを使用するか、新規に作成してください。そうするとこのようにパースペクティブが現れます。</a:t>
            </a:r>
            <a:endParaRPr kumimoji="1" lang="en-US" altLang="ja-JP" dirty="0" smtClean="0"/>
          </a:p>
          <a:p>
            <a:r>
              <a:rPr kumimoji="1" lang="ja-JP" altLang="en-US" dirty="0" smtClean="0"/>
              <a:t>そのなかで、上の固定バーの中の「ファイル→</a:t>
            </a:r>
            <a:r>
              <a:rPr kumimoji="1" lang="en-US" altLang="ja-JP" dirty="0" smtClean="0"/>
              <a:t>import</a:t>
            </a:r>
            <a:r>
              <a:rPr kumimoji="1" lang="ja-JP" altLang="en-US" dirty="0" smtClean="0"/>
              <a:t>」を選択してください。すると「セレクト</a:t>
            </a:r>
            <a:r>
              <a:rPr kumimoji="1" lang="en-US" altLang="ja-JP" dirty="0" smtClean="0"/>
              <a:t>/</a:t>
            </a:r>
            <a:r>
              <a:rPr kumimoji="1" lang="ja-JP" altLang="en-US" dirty="0" smtClean="0"/>
              <a:t>選択」画面が現れるので、その</a:t>
            </a:r>
            <a:r>
              <a:rPr kumimoji="1" lang="en-US" altLang="ja-JP" dirty="0" smtClean="0"/>
              <a:t>Git</a:t>
            </a:r>
            <a:r>
              <a:rPr kumimoji="1" lang="ja-JP" altLang="en-US" dirty="0" smtClean="0"/>
              <a:t>タブの</a:t>
            </a:r>
            <a:r>
              <a:rPr kumimoji="1" lang="en-US" altLang="ja-JP" dirty="0" smtClean="0"/>
              <a:t>projects</a:t>
            </a:r>
            <a:r>
              <a:rPr kumimoji="1" lang="en-US" altLang="ja-JP" baseline="0" dirty="0" smtClean="0"/>
              <a:t> from git </a:t>
            </a:r>
            <a:r>
              <a:rPr kumimoji="1" lang="ja-JP" altLang="en-US" baseline="0" dirty="0" smtClean="0"/>
              <a:t>を選択し「ネクスト</a:t>
            </a:r>
            <a:r>
              <a:rPr kumimoji="1" lang="en-US" altLang="ja-JP" baseline="0" dirty="0" smtClean="0"/>
              <a:t>/</a:t>
            </a:r>
            <a:r>
              <a:rPr kumimoji="1" lang="ja-JP" altLang="en-US" baseline="0" dirty="0" smtClean="0"/>
              <a:t>次へ」を選択してください。</a:t>
            </a:r>
            <a:endParaRPr kumimoji="1" lang="en-US" altLang="ja-JP" baseline="0" dirty="0" smtClean="0"/>
          </a:p>
          <a:p>
            <a:endParaRPr kumimoji="1" lang="en-US" altLang="ja-JP" baseline="0" dirty="0" smtClean="0"/>
          </a:p>
          <a:p>
            <a:r>
              <a:rPr kumimoji="1" lang="ja-JP" altLang="en-US" baseline="0" dirty="0" smtClean="0"/>
              <a:t>えくりぷすではソースコードの入ったファイルは「プロジェクト」という単位で管理されるので、ファイルのたまり場である</a:t>
            </a:r>
            <a:r>
              <a:rPr kumimoji="1" lang="en-US" altLang="ja-JP" baseline="0" dirty="0" smtClean="0"/>
              <a:t>Git</a:t>
            </a:r>
            <a:r>
              <a:rPr kumimoji="1" lang="ja-JP" altLang="en-US" baseline="0" dirty="0" smtClean="0"/>
              <a:t>でいうところのリポジトリは「プロジェクト」という単位で管理される</a:t>
            </a:r>
            <a:endParaRPr kumimoji="1" lang="en-US" altLang="ja-JP" baseline="0"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11</a:t>
            </a:fld>
            <a:endParaRPr lang="ja-JP" altLang="en-US"/>
          </a:p>
        </p:txBody>
      </p:sp>
    </p:spTree>
    <p:extLst>
      <p:ext uri="{BB962C8B-B14F-4D97-AF65-F5344CB8AC3E}">
        <p14:creationId xmlns:p14="http://schemas.microsoft.com/office/powerpoint/2010/main" val="2662993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baseline="0" dirty="0" smtClean="0"/>
              <a:t>１．次のリポジトリのソースを選択する画面では「</a:t>
            </a:r>
            <a:r>
              <a:rPr kumimoji="1" lang="en-US" altLang="ja-JP" baseline="0" dirty="0" smtClean="0"/>
              <a:t>URI</a:t>
            </a:r>
            <a:r>
              <a:rPr kumimoji="1" lang="ja-JP" altLang="en-US" baseline="0" dirty="0" smtClean="0"/>
              <a:t>」を選択してください。</a:t>
            </a:r>
            <a:endParaRPr kumimoji="1" lang="en-US" altLang="ja-JP" baseline="0" dirty="0" smtClean="0"/>
          </a:p>
          <a:p>
            <a:r>
              <a:rPr kumimoji="1" lang="ja-JP" altLang="en-US" baseline="0" dirty="0" smtClean="0"/>
              <a:t>２．次の「ソースぎっとリポジトリ</a:t>
            </a:r>
            <a:r>
              <a:rPr kumimoji="1" lang="en-US" altLang="ja-JP" baseline="0" dirty="0" smtClean="0"/>
              <a:t>/</a:t>
            </a:r>
            <a:r>
              <a:rPr kumimoji="1" lang="ja-JP" altLang="en-US" baseline="0" dirty="0" smtClean="0"/>
              <a:t>リポジトリのソース選択」では</a:t>
            </a:r>
            <a:r>
              <a:rPr kumimoji="1" lang="en-US" altLang="ja-JP" baseline="0" dirty="0" smtClean="0"/>
              <a:t>URI</a:t>
            </a:r>
            <a:r>
              <a:rPr kumimoji="1" lang="ja-JP" altLang="en-US" baseline="0" dirty="0" smtClean="0"/>
              <a:t>にこちらのアドレスを手打ちいただくか、あらかじめコラボレー他として招待済みの</a:t>
            </a:r>
            <a:r>
              <a:rPr kumimoji="1" lang="en-US" altLang="ja-JP" baseline="0" dirty="0" smtClean="0"/>
              <a:t>welcomEGit</a:t>
            </a:r>
            <a:r>
              <a:rPr kumimoji="1" lang="ja-JP" altLang="en-US" baseline="0" dirty="0" smtClean="0"/>
              <a:t>上の「</a:t>
            </a:r>
            <a:r>
              <a:rPr kumimoji="1" lang="en-US" altLang="ja-JP" baseline="0" dirty="0" smtClean="0"/>
              <a:t>clone</a:t>
            </a:r>
            <a:r>
              <a:rPr kumimoji="1" lang="ja-JP" altLang="en-US" baseline="0" dirty="0" smtClean="0"/>
              <a:t>オアダウンロード」から</a:t>
            </a:r>
            <a:r>
              <a:rPr kumimoji="1" lang="en-US" altLang="ja-JP" baseline="0" dirty="0" smtClean="0"/>
              <a:t>URL</a:t>
            </a:r>
            <a:r>
              <a:rPr kumimoji="1" lang="ja-JP" altLang="en-US" baseline="0" dirty="0" smtClean="0"/>
              <a:t>をコピーして貼り付けてください。</a:t>
            </a:r>
            <a:endParaRPr kumimoji="1" lang="en-US" altLang="ja-JP" baseline="0" dirty="0" smtClean="0"/>
          </a:p>
          <a:p>
            <a:r>
              <a:rPr kumimoji="1" lang="ja-JP" altLang="en-US" baseline="0" dirty="0" smtClean="0"/>
              <a:t>ユーザーとパスワードには</a:t>
            </a:r>
            <a:r>
              <a:rPr kumimoji="1" lang="en-US" altLang="ja-JP" baseline="0" dirty="0" smtClean="0"/>
              <a:t>Github</a:t>
            </a:r>
            <a:r>
              <a:rPr kumimoji="1" lang="ja-JP" altLang="en-US" baseline="0" dirty="0" smtClean="0"/>
              <a:t>のユーザー名とパスワードを入力してください。</a:t>
            </a:r>
            <a:endParaRPr kumimoji="1" lang="en-US" altLang="ja-JP" baseline="0" dirty="0" smtClean="0"/>
          </a:p>
          <a:p>
            <a:r>
              <a:rPr kumimoji="1" lang="ja-JP" altLang="en-US" baseline="0" dirty="0" smtClean="0"/>
              <a:t>でネクストを押します。</a:t>
            </a:r>
            <a:endParaRPr kumimoji="1" lang="en-US" altLang="ja-JP" baseline="0" dirty="0" smtClean="0"/>
          </a:p>
          <a:p>
            <a:endParaRPr kumimoji="1" lang="en-US" altLang="ja-JP" baseline="0" dirty="0" smtClean="0"/>
          </a:p>
          <a:p>
            <a:r>
              <a:rPr kumimoji="1" lang="ja-JP" altLang="en-US" baseline="0" dirty="0" smtClean="0"/>
              <a:t>ここでは</a:t>
            </a:r>
            <a:r>
              <a:rPr kumimoji="1" lang="en-US" altLang="ja-JP" baseline="0" dirty="0" smtClean="0"/>
              <a:t>GITHUB</a:t>
            </a:r>
            <a:r>
              <a:rPr kumimoji="1" lang="ja-JP" altLang="en-US" baseline="0" dirty="0" smtClean="0"/>
              <a:t>上のリポジトリを選択しているが、ローカルあるリポジトリを選択することももちろんかのう</a:t>
            </a:r>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12</a:t>
            </a:fld>
            <a:endParaRPr lang="ja-JP" altLang="en-US"/>
          </a:p>
        </p:txBody>
      </p:sp>
    </p:spTree>
    <p:extLst>
      <p:ext uri="{BB962C8B-B14F-4D97-AF65-F5344CB8AC3E}">
        <p14:creationId xmlns:p14="http://schemas.microsoft.com/office/powerpoint/2010/main" val="2787213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baseline="0" dirty="0" smtClean="0"/>
              <a:t>３．次の「</a:t>
            </a:r>
            <a:r>
              <a:rPr kumimoji="1" lang="en-US" altLang="ja-JP" baseline="0" dirty="0" smtClean="0"/>
              <a:t>branch</a:t>
            </a:r>
            <a:r>
              <a:rPr kumimoji="1" lang="ja-JP" altLang="en-US" baseline="0" dirty="0" smtClean="0"/>
              <a:t>の選択」では、マスターにチェックが入っていることを確認して次に行きます。</a:t>
            </a:r>
            <a:r>
              <a:rPr kumimoji="1" lang="ja-JP" altLang="en-US" baseline="0" dirty="0" smtClean="0">
                <a:solidFill>
                  <a:srgbClr val="FF0000"/>
                </a:solidFill>
              </a:rPr>
              <a:t>ここで、</a:t>
            </a:r>
            <a:r>
              <a:rPr kumimoji="1" lang="ja-JP" altLang="en-US" b="1" baseline="0" dirty="0" smtClean="0">
                <a:solidFill>
                  <a:srgbClr val="C00000"/>
                </a:solidFill>
              </a:rPr>
              <a:t>コピーしてくる</a:t>
            </a:r>
            <a:r>
              <a:rPr kumimoji="1" lang="en-US" altLang="ja-JP" b="1" baseline="0" dirty="0" smtClean="0">
                <a:solidFill>
                  <a:srgbClr val="C00000"/>
                </a:solidFill>
              </a:rPr>
              <a:t>branch</a:t>
            </a:r>
            <a:r>
              <a:rPr kumimoji="1" lang="ja-JP" altLang="en-US" b="1" baseline="0" dirty="0" smtClean="0">
                <a:solidFill>
                  <a:srgbClr val="C00000"/>
                </a:solidFill>
              </a:rPr>
              <a:t>を選択します。</a:t>
            </a:r>
            <a:r>
              <a:rPr kumimoji="1" lang="en-US" altLang="ja-JP" b="1" baseline="0" dirty="0" smtClean="0">
                <a:solidFill>
                  <a:srgbClr val="C00000"/>
                </a:solidFill>
              </a:rPr>
              <a:t>(</a:t>
            </a:r>
            <a:r>
              <a:rPr kumimoji="1" lang="ja-JP" altLang="en-US" b="1" baseline="0" dirty="0" smtClean="0">
                <a:solidFill>
                  <a:srgbClr val="C00000"/>
                </a:solidFill>
              </a:rPr>
              <a:t>ここで複数選択したら、それもこぴーされるのか？調べて説明を追加する</a:t>
            </a:r>
            <a:r>
              <a:rPr kumimoji="1" lang="en-US" altLang="ja-JP" b="1" baseline="0" dirty="0" smtClean="0">
                <a:solidFill>
                  <a:srgbClr val="C00000"/>
                </a:solidFill>
              </a:rPr>
              <a:t>)</a:t>
            </a:r>
          </a:p>
          <a:p>
            <a:r>
              <a:rPr kumimoji="1" lang="ja-JP" altLang="en-US" baseline="0" dirty="0" smtClean="0"/>
              <a:t>４．次で、</a:t>
            </a:r>
            <a:r>
              <a:rPr kumimoji="1" lang="en-US" altLang="ja-JP" baseline="0" dirty="0" smtClean="0"/>
              <a:t>clone</a:t>
            </a:r>
            <a:r>
              <a:rPr kumimoji="1" lang="ja-JP" altLang="en-US" baseline="0" dirty="0" smtClean="0"/>
              <a:t>してきたリポジトリを入れるディレクトリを選択します。ここで選択するのは空のディレクトリでなくてはならず、もし作成していないディレクトリを指定した場合、ここで自動的に作成されます。ここでは、</a:t>
            </a:r>
            <a:r>
              <a:rPr kumimoji="1" lang="en-US" altLang="ja-JP" baseline="0" dirty="0" smtClean="0"/>
              <a:t>git</a:t>
            </a:r>
            <a:r>
              <a:rPr kumimoji="1" lang="ja-JP" altLang="en-US" baseline="0" dirty="0" smtClean="0"/>
              <a:t>リポジトリの下にリモートの名前はデフォルトのままネクストを押します。</a:t>
            </a:r>
            <a:endParaRPr kumimoji="1" lang="en-US" altLang="ja-JP" baseline="0"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13</a:t>
            </a:fld>
            <a:endParaRPr lang="ja-JP" altLang="en-US"/>
          </a:p>
        </p:txBody>
      </p:sp>
    </p:spTree>
    <p:extLst>
      <p:ext uri="{BB962C8B-B14F-4D97-AF65-F5344CB8AC3E}">
        <p14:creationId xmlns:p14="http://schemas.microsoft.com/office/powerpoint/2010/main" val="2539023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baseline="0" dirty="0" smtClean="0"/>
              <a:t>５．次の「ウィザード画面では一番上の</a:t>
            </a:r>
            <a:r>
              <a:rPr kumimoji="1" lang="en-US" altLang="ja-JP" baseline="0" dirty="0" smtClean="0"/>
              <a:t>import existing import</a:t>
            </a:r>
            <a:r>
              <a:rPr kumimoji="1" lang="ja-JP" altLang="en-US" baseline="0" dirty="0" smtClean="0"/>
              <a:t>を押します。その後フィニッシュでリポジトリの作成と</a:t>
            </a:r>
            <a:r>
              <a:rPr kumimoji="1" lang="en-US" altLang="ja-JP" baseline="0" dirty="0" smtClean="0"/>
              <a:t>clone</a:t>
            </a:r>
            <a:r>
              <a:rPr kumimoji="1" lang="ja-JP" altLang="en-US" baseline="0" dirty="0" smtClean="0"/>
              <a:t>は終了です。</a:t>
            </a:r>
            <a:endParaRPr kumimoji="1" lang="en-US" altLang="ja-JP" baseline="0" dirty="0" smtClean="0"/>
          </a:p>
          <a:p>
            <a:r>
              <a:rPr kumimoji="1" lang="ja-JP" altLang="en-US" baseline="0" dirty="0" smtClean="0"/>
              <a:t>パッケージエクスプローラーにインポートしてきたプロジェクトがひょう時されていることを確認ください。</a:t>
            </a:r>
            <a:endParaRPr kumimoji="1" lang="en-US" altLang="ja-JP" baseline="0" dirty="0" smtClean="0"/>
          </a:p>
          <a:p>
            <a:r>
              <a:rPr kumimoji="1" lang="ja-JP" altLang="en-US" baseline="0" dirty="0" smtClean="0"/>
              <a:t>コマンドもいれとく</a:t>
            </a:r>
            <a:endParaRPr kumimoji="1" lang="en-US" altLang="ja-JP" baseline="0"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14</a:t>
            </a:fld>
            <a:endParaRPr lang="ja-JP" altLang="en-US"/>
          </a:p>
        </p:txBody>
      </p:sp>
    </p:spTree>
    <p:extLst>
      <p:ext uri="{BB962C8B-B14F-4D97-AF65-F5344CB8AC3E}">
        <p14:creationId xmlns:p14="http://schemas.microsoft.com/office/powerpoint/2010/main" val="178535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dirty="0" smtClean="0"/>
              <a:t>加えた変更が、後でよういにわかる</a:t>
            </a:r>
            <a:endParaRPr lang="en-US" altLang="ja-JP" dirty="0" smtClean="0"/>
          </a:p>
          <a:p>
            <a:r>
              <a:rPr lang="en-US" altLang="ja-JP" dirty="0" smtClean="0"/>
              <a:t>Add</a:t>
            </a:r>
            <a:r>
              <a:rPr lang="ja-JP" altLang="en-US" dirty="0" smtClean="0"/>
              <a:t>は、リポジトリにファイルをコピーする作業ですが、このままだとまだ「リポジトリが変更されました」という「履歴」は残っていません。リポジトリにファイルを完全に保存し、この「履歴」を残す作業が</a:t>
            </a:r>
            <a:r>
              <a:rPr lang="en-US" altLang="ja-JP" dirty="0" smtClean="0"/>
              <a:t>commit</a:t>
            </a:r>
            <a:r>
              <a:rPr lang="ja-JP" altLang="en-US" dirty="0" smtClean="0"/>
              <a:t>です。</a:t>
            </a:r>
            <a:r>
              <a:rPr lang="en-US" altLang="ja-JP" dirty="0" smtClean="0"/>
              <a:t>commit</a:t>
            </a:r>
            <a:r>
              <a:rPr lang="ja-JP" altLang="en-US" dirty="0" smtClean="0"/>
              <a:t>をすると、その時点での、作業ディレクトリ全体の完全なスナップショット</a:t>
            </a:r>
            <a:r>
              <a:rPr lang="en-US" altLang="ja-JP" dirty="0" smtClean="0"/>
              <a:t>(</a:t>
            </a:r>
            <a:r>
              <a:rPr lang="ja-JP" altLang="en-US" dirty="0" smtClean="0"/>
              <a:t>コピー</a:t>
            </a:r>
            <a:r>
              <a:rPr lang="en-US" altLang="ja-JP" dirty="0" smtClean="0"/>
              <a:t>)</a:t>
            </a:r>
            <a:r>
              <a:rPr lang="ja-JP" altLang="en-US" dirty="0" smtClean="0"/>
              <a:t>が作成されます。</a:t>
            </a:r>
            <a:endParaRPr lang="en-US" altLang="ja-JP" dirty="0" smtClean="0"/>
          </a:p>
          <a:p>
            <a:endParaRPr lang="en-US" altLang="ja-JP" dirty="0" smtClean="0"/>
          </a:p>
          <a:p>
            <a:endParaRPr lang="en-US" altLang="ja-JP" dirty="0" smtClean="0"/>
          </a:p>
          <a:p>
            <a:r>
              <a:rPr lang="ja-JP" altLang="en-US" dirty="0" smtClean="0"/>
              <a:t>リポジトリに完全に変更を加えるためには、もう一段階経る必要があります。それが</a:t>
            </a:r>
            <a:r>
              <a:rPr lang="en-US" altLang="ja-JP" dirty="0" smtClean="0"/>
              <a:t>git commit</a:t>
            </a:r>
            <a:r>
              <a:rPr lang="ja-JP" altLang="en-US" dirty="0" smtClean="0"/>
              <a:t>　というコマンドです。</a:t>
            </a:r>
            <a:r>
              <a:rPr lang="en-US" altLang="ja-JP" dirty="0" smtClean="0"/>
              <a:t>Add</a:t>
            </a:r>
            <a:r>
              <a:rPr lang="ja-JP" altLang="en-US" dirty="0" smtClean="0"/>
              <a:t>は、リポジトリにファイルをコピーする作業ですが、このままだとまだ「リポジトリが変更されました」という「履歴」は残っていません。リポジトリにファイルを完全に保存し、この「履歴」を残す作業が</a:t>
            </a:r>
            <a:r>
              <a:rPr lang="en-US" altLang="ja-JP" dirty="0" smtClean="0"/>
              <a:t>commit</a:t>
            </a:r>
            <a:r>
              <a:rPr lang="ja-JP" altLang="en-US" dirty="0" smtClean="0"/>
              <a:t>です。</a:t>
            </a:r>
            <a:r>
              <a:rPr lang="en-US" altLang="ja-JP" dirty="0" smtClean="0"/>
              <a:t>commit</a:t>
            </a:r>
            <a:r>
              <a:rPr lang="ja-JP" altLang="en-US" dirty="0" smtClean="0"/>
              <a:t>をすると、その時点での、作業ディレクトリ全体の完全なスナップショット</a:t>
            </a:r>
            <a:r>
              <a:rPr lang="en-US" altLang="ja-JP" dirty="0" smtClean="0"/>
              <a:t>(</a:t>
            </a:r>
            <a:r>
              <a:rPr lang="ja-JP" altLang="en-US" dirty="0" smtClean="0"/>
              <a:t>コピー</a:t>
            </a:r>
            <a:r>
              <a:rPr lang="en-US" altLang="ja-JP" dirty="0" smtClean="0"/>
              <a:t>)</a:t>
            </a:r>
            <a:r>
              <a:rPr lang="ja-JP" altLang="en-US" dirty="0" smtClean="0"/>
              <a:t>が作成されます。</a:t>
            </a:r>
            <a:endParaRPr lang="en-US" altLang="ja-JP" dirty="0" smtClean="0"/>
          </a:p>
          <a:p>
            <a:r>
              <a:rPr lang="ja-JP" altLang="en-US" dirty="0" smtClean="0"/>
              <a:t>では早速</a:t>
            </a:r>
            <a:r>
              <a:rPr lang="en-US" altLang="ja-JP" dirty="0" smtClean="0"/>
              <a:t>commit</a:t>
            </a:r>
            <a:r>
              <a:rPr lang="ja-JP" altLang="en-US" dirty="0" smtClean="0"/>
              <a:t>。</a:t>
            </a:r>
            <a:r>
              <a:rPr lang="en-US" altLang="ja-JP" dirty="0" smtClean="0"/>
              <a:t>Git commit –m “commit</a:t>
            </a:r>
            <a:r>
              <a:rPr lang="ja-JP" altLang="en-US" dirty="0" smtClean="0"/>
              <a:t>メッセージ</a:t>
            </a:r>
            <a:r>
              <a:rPr lang="en-US" altLang="ja-JP" dirty="0" smtClean="0"/>
              <a:t>”</a:t>
            </a:r>
            <a:r>
              <a:rPr lang="ja-JP" altLang="en-US" dirty="0" smtClean="0"/>
              <a:t>で</a:t>
            </a:r>
            <a:r>
              <a:rPr lang="en-US" altLang="ja-JP" dirty="0" smtClean="0"/>
              <a:t>commit</a:t>
            </a:r>
            <a:r>
              <a:rPr lang="ja-JP" altLang="en-US" dirty="0" smtClean="0"/>
              <a:t>できます。</a:t>
            </a:r>
            <a:r>
              <a:rPr lang="en-US" altLang="ja-JP" dirty="0" smtClean="0"/>
              <a:t>commit</a:t>
            </a:r>
            <a:r>
              <a:rPr lang="ja-JP" altLang="en-US" dirty="0" smtClean="0"/>
              <a:t>のためには、このメッセージが必須です。なぜなら、</a:t>
            </a:r>
            <a:r>
              <a:rPr lang="en-US" altLang="ja-JP" dirty="0" smtClean="0"/>
              <a:t>commit</a:t>
            </a:r>
            <a:r>
              <a:rPr lang="ja-JP" altLang="en-US" dirty="0" smtClean="0"/>
              <a:t>メッセージは、リポジトリにどんな変更を加えたかの目印になる大切なものだからです。後で変更を追跡する場合、この</a:t>
            </a:r>
            <a:r>
              <a:rPr lang="en-US" altLang="ja-JP" dirty="0" smtClean="0"/>
              <a:t>commit</a:t>
            </a:r>
            <a:r>
              <a:rPr lang="ja-JP" altLang="en-US" dirty="0" smtClean="0"/>
              <a:t>メッセージは重要な手がかりの一つになります。</a:t>
            </a:r>
            <a:endParaRPr lang="en-US" altLang="ja-JP" dirty="0" smtClean="0"/>
          </a:p>
          <a:p>
            <a:r>
              <a:rPr lang="en-US" altLang="ja-JP" dirty="0" smtClean="0"/>
              <a:t>commit</a:t>
            </a:r>
            <a:r>
              <a:rPr lang="ja-JP" altLang="en-US" dirty="0" smtClean="0"/>
              <a:t>が無事成功すると、メッセージが表示されます。いろいろと英語で書いてあって読むのがいやになりそうですが、この数行のメッセージは超大事なので集中して聞いてください。まず</a:t>
            </a:r>
            <a:r>
              <a:rPr lang="en-US" altLang="ja-JP" dirty="0" smtClean="0"/>
              <a:t>master</a:t>
            </a:r>
            <a:r>
              <a:rPr lang="ja-JP" altLang="en-US" dirty="0" smtClean="0"/>
              <a:t>というキーワードがあります。これは後の「</a:t>
            </a:r>
            <a:r>
              <a:rPr lang="en-US" altLang="ja-JP" dirty="0" smtClean="0"/>
              <a:t>branch</a:t>
            </a:r>
            <a:r>
              <a:rPr lang="ja-JP" altLang="en-US" dirty="0" smtClean="0"/>
              <a:t>」の節で詳しく説明しますが簡単に説明します。</a:t>
            </a:r>
            <a:r>
              <a:rPr lang="en-US" altLang="ja-JP" dirty="0" smtClean="0"/>
              <a:t>commit</a:t>
            </a:r>
            <a:r>
              <a:rPr lang="ja-JP" altLang="en-US" dirty="0" smtClean="0"/>
              <a:t>を何回もしていくといままでしてきた一連の</a:t>
            </a:r>
            <a:r>
              <a:rPr lang="en-US" altLang="ja-JP" dirty="0" smtClean="0"/>
              <a:t>commit</a:t>
            </a:r>
            <a:r>
              <a:rPr lang="ja-JP" altLang="en-US" dirty="0" smtClean="0"/>
              <a:t>の道筋ができます。これを</a:t>
            </a:r>
            <a:r>
              <a:rPr lang="en-US" altLang="ja-JP" dirty="0" smtClean="0"/>
              <a:t>branch</a:t>
            </a:r>
            <a:r>
              <a:rPr lang="ja-JP" altLang="en-US" dirty="0" smtClean="0"/>
              <a:t>といいます。今のようになにも指定しないと、デフォルトでこの</a:t>
            </a:r>
            <a:r>
              <a:rPr lang="en-US" altLang="ja-JP" dirty="0" smtClean="0"/>
              <a:t>master</a:t>
            </a:r>
            <a:r>
              <a:rPr lang="ja-JP" altLang="en-US" dirty="0" smtClean="0"/>
              <a:t>という</a:t>
            </a:r>
            <a:r>
              <a:rPr lang="en-US" altLang="ja-JP" dirty="0" smtClean="0"/>
              <a:t>branch</a:t>
            </a:r>
            <a:r>
              <a:rPr lang="ja-JP" altLang="en-US" dirty="0" smtClean="0"/>
              <a:t>を作ることになります。</a:t>
            </a:r>
            <a:r>
              <a:rPr lang="en-US" altLang="ja-JP" dirty="0" smtClean="0"/>
              <a:t>Master</a:t>
            </a:r>
            <a:r>
              <a:rPr lang="ja-JP" altLang="en-US" dirty="0" smtClean="0"/>
              <a:t>はデフォルト</a:t>
            </a:r>
            <a:r>
              <a:rPr lang="en-US" altLang="ja-JP" dirty="0" smtClean="0"/>
              <a:t>branch</a:t>
            </a:r>
            <a:r>
              <a:rPr lang="ja-JP" altLang="en-US" dirty="0" smtClean="0"/>
              <a:t>です。で、次の「</a:t>
            </a:r>
            <a:r>
              <a:rPr lang="en-US" altLang="ja-JP" dirty="0" smtClean="0"/>
              <a:t>root-commit</a:t>
            </a:r>
            <a:r>
              <a:rPr lang="ja-JP" altLang="en-US" dirty="0" smtClean="0"/>
              <a:t>」ですが、ルートは「付け根」という意味です。ですので、いました</a:t>
            </a:r>
            <a:r>
              <a:rPr lang="en-US" altLang="ja-JP" dirty="0" smtClean="0"/>
              <a:t>commit</a:t>
            </a:r>
            <a:r>
              <a:rPr lang="ja-JP" altLang="en-US" dirty="0" smtClean="0"/>
              <a:t>が</a:t>
            </a:r>
            <a:r>
              <a:rPr lang="en-US" altLang="ja-JP" dirty="0" smtClean="0"/>
              <a:t>masterbranch</a:t>
            </a:r>
            <a:r>
              <a:rPr lang="ja-JP" altLang="en-US" dirty="0" smtClean="0"/>
              <a:t>の付け根だということを表しています。平たく言うと、「このリポジトリで</a:t>
            </a:r>
            <a:r>
              <a:rPr lang="en-US" altLang="ja-JP" dirty="0" smtClean="0"/>
              <a:t>commit</a:t>
            </a:r>
            <a:r>
              <a:rPr lang="ja-JP" altLang="en-US" dirty="0" smtClean="0"/>
              <a:t>を実行したのはこれが最初」という意味です。次の数字もむっちゃ大事です。これがあることで</a:t>
            </a:r>
            <a:r>
              <a:rPr lang="en-US" altLang="ja-JP" dirty="0" smtClean="0"/>
              <a:t>Git</a:t>
            </a:r>
            <a:r>
              <a:rPr lang="ja-JP" altLang="en-US" dirty="0" smtClean="0"/>
              <a:t>は分散管理方式を実現しているといっても過言ではありません。この数字を「</a:t>
            </a:r>
            <a:r>
              <a:rPr lang="en-US" altLang="ja-JP" dirty="0" smtClean="0"/>
              <a:t>SHA1</a:t>
            </a:r>
            <a:r>
              <a:rPr lang="ja-JP" altLang="en-US" dirty="0" smtClean="0"/>
              <a:t>　</a:t>
            </a:r>
            <a:r>
              <a:rPr lang="en-US" altLang="ja-JP" dirty="0" smtClean="0"/>
              <a:t>ID</a:t>
            </a:r>
            <a:r>
              <a:rPr lang="ja-JP" altLang="en-US" dirty="0" smtClean="0"/>
              <a:t>」</a:t>
            </a:r>
            <a:r>
              <a:rPr lang="en-US" altLang="ja-JP" dirty="0" smtClean="0"/>
              <a:t>(</a:t>
            </a:r>
            <a:r>
              <a:rPr lang="ja-JP" altLang="en-US" dirty="0" smtClean="0"/>
              <a:t>シャーワン　アイディ</a:t>
            </a:r>
            <a:r>
              <a:rPr lang="en-US" altLang="ja-JP" dirty="0" smtClean="0"/>
              <a:t>)</a:t>
            </a:r>
            <a:r>
              <a:rPr lang="ja-JP" altLang="en-US" dirty="0" smtClean="0"/>
              <a:t>といいます。この</a:t>
            </a:r>
            <a:r>
              <a:rPr lang="en-US" altLang="ja-JP" dirty="0" smtClean="0"/>
              <a:t>SHA</a:t>
            </a:r>
            <a:r>
              <a:rPr lang="ja-JP" altLang="en-US" dirty="0" smtClean="0"/>
              <a:t>１</a:t>
            </a:r>
            <a:r>
              <a:rPr lang="en-US" altLang="ja-JP" dirty="0" smtClean="0"/>
              <a:t>ID</a:t>
            </a:r>
            <a:r>
              <a:rPr lang="ja-JP" altLang="en-US" dirty="0" smtClean="0"/>
              <a:t>は、</a:t>
            </a:r>
            <a:r>
              <a:rPr lang="en-US" altLang="ja-JP" dirty="0" smtClean="0"/>
              <a:t>commit</a:t>
            </a:r>
            <a:r>
              <a:rPr lang="ja-JP" altLang="en-US" dirty="0" smtClean="0"/>
              <a:t>一つ１つにつけられているユニークな</a:t>
            </a:r>
            <a:r>
              <a:rPr lang="ja-JP" altLang="en-US" u="sng" dirty="0" smtClean="0">
                <a:solidFill>
                  <a:srgbClr val="FF0000"/>
                </a:solidFill>
              </a:rPr>
              <a:t>バージョン番号</a:t>
            </a:r>
            <a:r>
              <a:rPr lang="ja-JP" altLang="en-US" dirty="0" smtClean="0"/>
              <a:t>で、１つの被りもないことが暗号学的に保障されています。ちなみにこの</a:t>
            </a:r>
            <a:r>
              <a:rPr lang="en-US" altLang="ja-JP" dirty="0" smtClean="0"/>
              <a:t>SHA</a:t>
            </a:r>
            <a:r>
              <a:rPr lang="ja-JP" altLang="en-US" dirty="0" smtClean="0"/>
              <a:t>１</a:t>
            </a:r>
            <a:r>
              <a:rPr lang="en-US" altLang="ja-JP" dirty="0" smtClean="0"/>
              <a:t>ID</a:t>
            </a:r>
            <a:r>
              <a:rPr lang="ja-JP" altLang="en-US" dirty="0" smtClean="0"/>
              <a:t>は</a:t>
            </a:r>
            <a:r>
              <a:rPr lang="en-US" altLang="ja-JP" dirty="0" smtClean="0"/>
              <a:t>commit</a:t>
            </a:r>
            <a:r>
              <a:rPr lang="ja-JP" altLang="en-US" dirty="0" smtClean="0"/>
              <a:t>ひとつひとつだけでなくリポジトリの中の個々のファイルにもつけられてます。</a:t>
            </a:r>
            <a:endParaRPr lang="en-US" altLang="ja-JP" dirty="0" smtClean="0"/>
          </a:p>
          <a:p>
            <a:r>
              <a:rPr lang="ja-JP" altLang="en-US" dirty="0" smtClean="0"/>
              <a:t>次の行からはこの</a:t>
            </a:r>
            <a:r>
              <a:rPr lang="en-US" altLang="ja-JP" dirty="0" smtClean="0"/>
              <a:t>commit</a:t>
            </a:r>
            <a:r>
              <a:rPr lang="ja-JP" altLang="en-US" dirty="0" smtClean="0"/>
              <a:t>でリポジトリにどんな変更が加えられたか書かれています。これを「はんく」といいます。最初の</a:t>
            </a:r>
            <a:r>
              <a:rPr lang="en-US" altLang="ja-JP" dirty="0" smtClean="0"/>
              <a:t>commit</a:t>
            </a:r>
            <a:r>
              <a:rPr lang="ja-JP" altLang="en-US" dirty="0" smtClean="0"/>
              <a:t>なので挿入も削除も０になっていますが、メッセージでは変更が差分でひょうじされます。</a:t>
            </a:r>
            <a:endParaRPr lang="en-US" altLang="ja-JP" dirty="0" smtClean="0"/>
          </a:p>
          <a:p>
            <a:r>
              <a:rPr lang="en-US" altLang="ja-JP" u="sng" dirty="0" smtClean="0"/>
              <a:t>Version1,Version2</a:t>
            </a:r>
            <a:r>
              <a:rPr lang="ja-JP" altLang="en-US" u="sng" dirty="0" smtClean="0"/>
              <a:t>と振る代わりに、</a:t>
            </a:r>
            <a:r>
              <a:rPr lang="en-US" altLang="ja-JP" u="sng" dirty="0" smtClean="0"/>
              <a:t>GIT</a:t>
            </a:r>
            <a:r>
              <a:rPr lang="ja-JP" altLang="en-US" u="sng" dirty="0" smtClean="0"/>
              <a:t>では、このように、</a:t>
            </a:r>
            <a:r>
              <a:rPr lang="en-US" altLang="ja-JP" u="sng" dirty="0" smtClean="0"/>
              <a:t>commit</a:t>
            </a:r>
            <a:r>
              <a:rPr lang="ja-JP" altLang="en-US" u="sng" dirty="0" smtClean="0"/>
              <a:t>という形で変更が残されるわけです。</a:t>
            </a:r>
            <a:endParaRPr lang="en-US" altLang="ja-JP" u="sng" dirty="0" smtClean="0"/>
          </a:p>
          <a:p>
            <a:endParaRPr lang="ja-JP" altLang="en-US" dirty="0" smtClean="0"/>
          </a:p>
        </p:txBody>
      </p:sp>
      <p:sp>
        <p:nvSpPr>
          <p:cNvPr id="4" name="Slide Number Placeholder 3"/>
          <p:cNvSpPr>
            <a:spLocks noGrp="1"/>
          </p:cNvSpPr>
          <p:nvPr>
            <p:ph type="sldNum" sz="quarter" idx="5"/>
          </p:nvPr>
        </p:nvSpPr>
        <p:spPr/>
        <p:txBody>
          <a:bodyPr/>
          <a:lstStyle/>
          <a:p>
            <a:pPr>
              <a:defRPr/>
            </a:pPr>
            <a:fld id="{B20B4E52-83D3-4B67-B27D-662615C841E3}" type="slidenum">
              <a:rPr lang="ja-JP" altLang="en-US" smtClean="0"/>
              <a:pPr>
                <a:defRPr/>
              </a:pPr>
              <a:t>15</a:t>
            </a:fld>
            <a:endParaRPr lang="ja-JP" altLang="en-US"/>
          </a:p>
        </p:txBody>
      </p:sp>
    </p:spTree>
    <p:extLst>
      <p:ext uri="{BB962C8B-B14F-4D97-AF65-F5344CB8AC3E}">
        <p14:creationId xmlns:p14="http://schemas.microsoft.com/office/powerpoint/2010/main" val="2188411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では早速やってみましょう。まず</a:t>
            </a:r>
            <a:endParaRPr kumimoji="1" lang="en-US" altLang="ja-JP" dirty="0" smtClean="0"/>
          </a:p>
          <a:p>
            <a:r>
              <a:rPr kumimoji="1" lang="ja-JP" altLang="en-US" dirty="0" smtClean="0"/>
              <a:t>１．ファイルを追加します。</a:t>
            </a:r>
            <a:endParaRPr kumimoji="1" lang="en-US" altLang="ja-JP" dirty="0" smtClean="0"/>
          </a:p>
          <a:p>
            <a:r>
              <a:rPr kumimoji="1" lang="ja-JP" altLang="en-US" dirty="0" smtClean="0"/>
              <a:t>　</a:t>
            </a:r>
            <a:r>
              <a:rPr kumimoji="1" lang="en-US" altLang="ja-JP" dirty="0" smtClean="0"/>
              <a:t>clone</a:t>
            </a:r>
            <a:r>
              <a:rPr kumimoji="1" lang="ja-JP" altLang="en-US" dirty="0" smtClean="0"/>
              <a:t>してきた</a:t>
            </a:r>
            <a:r>
              <a:rPr kumimoji="1" lang="en-US" altLang="ja-JP" dirty="0" smtClean="0"/>
              <a:t>WelcomEGit</a:t>
            </a:r>
            <a:r>
              <a:rPr kumimoji="1" lang="ja-JP" altLang="en-US" dirty="0" smtClean="0"/>
              <a:t>２というリポジトリに、ファイルを追加します。</a:t>
            </a:r>
            <a:endParaRPr kumimoji="1" lang="en-US" altLang="ja-JP" dirty="0" smtClean="0"/>
          </a:p>
          <a:p>
            <a:r>
              <a:rPr kumimoji="1" lang="ja-JP" altLang="en-US" dirty="0" smtClean="0"/>
              <a:t>　固定バーのファイル→</a:t>
            </a:r>
            <a:r>
              <a:rPr kumimoji="1" lang="en-US" altLang="ja-JP" dirty="0" smtClean="0"/>
              <a:t>new</a:t>
            </a:r>
            <a:r>
              <a:rPr kumimoji="1" lang="ja-JP" altLang="en-US" dirty="0" smtClean="0"/>
              <a:t>→ファイルを選択します。　ファイル名に番号</a:t>
            </a:r>
            <a:r>
              <a:rPr kumimoji="1" lang="en-US" altLang="ja-JP" dirty="0" smtClean="0"/>
              <a:t>+</a:t>
            </a:r>
            <a:r>
              <a:rPr kumimoji="1" lang="ja-JP" altLang="en-US" dirty="0" smtClean="0"/>
              <a:t>自分の名前のファイルを作ります。</a:t>
            </a:r>
            <a:endParaRPr kumimoji="1" lang="en-US" altLang="ja-JP" dirty="0" smtClean="0"/>
          </a:p>
          <a:p>
            <a:r>
              <a:rPr kumimoji="1" lang="ja-JP" altLang="en-US" dirty="0" smtClean="0"/>
              <a:t>　番号は今から決めます。私が０といったら○○さんから、１といってください。</a:t>
            </a:r>
            <a:endParaRPr kumimoji="1" lang="en-US" altLang="ja-JP" dirty="0" smtClean="0"/>
          </a:p>
          <a:p>
            <a:r>
              <a:rPr kumimoji="1" lang="ja-JP" altLang="en-US" dirty="0" smtClean="0"/>
              <a:t>　今振られた番号にニックネームをたしたファイルを作成してください。</a:t>
            </a:r>
            <a:endParaRPr kumimoji="1" lang="en-US" altLang="ja-JP" dirty="0" smtClean="0"/>
          </a:p>
          <a:p>
            <a:r>
              <a:rPr kumimoji="1" lang="ja-JP" altLang="en-US" dirty="0" smtClean="0"/>
              <a:t>　そうすると、</a:t>
            </a:r>
            <a:r>
              <a:rPr kumimoji="1" lang="en-US" altLang="ja-JP" dirty="0" smtClean="0"/>
              <a:t>Project</a:t>
            </a:r>
            <a:r>
              <a:rPr kumimoji="1" lang="ja-JP" altLang="en-US" dirty="0" smtClean="0"/>
              <a:t> </a:t>
            </a:r>
            <a:r>
              <a:rPr kumimoji="1" lang="en-US" altLang="ja-JP" dirty="0" smtClean="0"/>
              <a:t>Explorer</a:t>
            </a:r>
            <a:r>
              <a:rPr kumimoji="1" lang="ja-JP" altLang="en-US" dirty="0" smtClean="0"/>
              <a:t>にファイルが追加されます。ここで、アイコンに？マークがついているのに注目してください。</a:t>
            </a:r>
            <a:endParaRPr kumimoji="1" lang="en-US" altLang="ja-JP" dirty="0" smtClean="0"/>
          </a:p>
          <a:p>
            <a:r>
              <a:rPr kumimoji="1" lang="ja-JP" altLang="en-US" dirty="0" smtClean="0"/>
              <a:t>　この？マークは、まだアドも</a:t>
            </a:r>
            <a:r>
              <a:rPr kumimoji="1" lang="en-US" altLang="ja-JP" dirty="0" smtClean="0"/>
              <a:t>commit</a:t>
            </a:r>
            <a:r>
              <a:rPr kumimoji="1" lang="ja-JP" altLang="en-US" dirty="0" smtClean="0"/>
              <a:t>もされていない「未追跡ファイル」だということを示しています。</a:t>
            </a:r>
            <a:endParaRPr kumimoji="1" lang="en-US" altLang="ja-JP" dirty="0" smtClean="0"/>
          </a:p>
          <a:p>
            <a:endParaRPr kumimoji="1" lang="en-US" altLang="ja-JP" dirty="0" smtClean="0"/>
          </a:p>
          <a:p>
            <a:endParaRPr kumimoji="1" lang="en-US" altLang="ja-JP" dirty="0" smtClean="0"/>
          </a:p>
          <a:p>
            <a:r>
              <a:rPr kumimoji="1" lang="ja-JP" altLang="en-US" dirty="0" smtClean="0"/>
              <a:t>・</a:t>
            </a:r>
            <a:r>
              <a:rPr kumimoji="1" lang="en-US" altLang="ja-JP" dirty="0" smtClean="0"/>
              <a:t>show view</a:t>
            </a:r>
            <a:r>
              <a:rPr kumimoji="1" lang="ja-JP" altLang="en-US" dirty="0" smtClean="0"/>
              <a:t>でファイルの追跡状態を確認</a:t>
            </a:r>
            <a:endParaRPr kumimoji="1" lang="ja-JP" altLang="en-US" dirty="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16</a:t>
            </a:fld>
            <a:endParaRPr lang="ja-JP" altLang="en-US"/>
          </a:p>
        </p:txBody>
      </p:sp>
    </p:spTree>
    <p:extLst>
      <p:ext uri="{BB962C8B-B14F-4D97-AF65-F5344CB8AC3E}">
        <p14:creationId xmlns:p14="http://schemas.microsoft.com/office/powerpoint/2010/main" val="810555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アドや</a:t>
            </a:r>
            <a:r>
              <a:rPr kumimoji="1" lang="en-US" altLang="ja-JP" dirty="0" smtClean="0"/>
              <a:t>commit</a:t>
            </a:r>
            <a:r>
              <a:rPr kumimoji="1" lang="ja-JP" altLang="en-US" dirty="0" smtClean="0"/>
              <a:t>をすると、追跡済みファイルや</a:t>
            </a:r>
            <a:r>
              <a:rPr kumimoji="1" lang="en-US" altLang="ja-JP" dirty="0" smtClean="0"/>
              <a:t>commit</a:t>
            </a:r>
            <a:r>
              <a:rPr kumimoji="1" lang="ja-JP" altLang="en-US" dirty="0" smtClean="0"/>
              <a:t>済みファイルにステータスが変わるわけですが、ファイルのステータスは、「</a:t>
            </a:r>
            <a:r>
              <a:rPr kumimoji="1" lang="en-US" altLang="ja-JP" dirty="0" smtClean="0"/>
              <a:t>Git</a:t>
            </a:r>
            <a:r>
              <a:rPr kumimoji="1" lang="ja-JP" altLang="en-US" dirty="0" smtClean="0"/>
              <a:t> </a:t>
            </a:r>
            <a:r>
              <a:rPr kumimoji="1" lang="en-US" altLang="ja-JP" dirty="0" smtClean="0"/>
              <a:t>staging</a:t>
            </a:r>
            <a:r>
              <a:rPr kumimoji="1" lang="ja-JP" altLang="en-US" dirty="0" smtClean="0"/>
              <a:t>」というビューから見ることができます。これは、コマンドで言う「</a:t>
            </a:r>
            <a:r>
              <a:rPr kumimoji="1" lang="en-US" altLang="ja-JP" dirty="0" smtClean="0"/>
              <a:t>git status</a:t>
            </a:r>
            <a:r>
              <a:rPr kumimoji="1" lang="ja-JP" altLang="en-US" dirty="0" smtClean="0"/>
              <a:t>」にあたるものです。</a:t>
            </a:r>
            <a:endParaRPr kumimoji="1" lang="en-US" altLang="ja-JP" dirty="0" smtClean="0"/>
          </a:p>
          <a:p>
            <a:r>
              <a:rPr kumimoji="1" lang="ja-JP" altLang="en-US" dirty="0" smtClean="0"/>
              <a:t>ウインドウ→あざー→</a:t>
            </a:r>
            <a:r>
              <a:rPr kumimoji="1" lang="en-US" altLang="ja-JP" dirty="0" smtClean="0"/>
              <a:t>Git</a:t>
            </a:r>
            <a:r>
              <a:rPr kumimoji="1" lang="ja-JP" altLang="en-US" dirty="0" smtClean="0"/>
              <a:t> </a:t>
            </a:r>
            <a:r>
              <a:rPr kumimoji="1" lang="en-US" altLang="ja-JP" dirty="0" smtClean="0"/>
              <a:t>staging</a:t>
            </a:r>
            <a:r>
              <a:rPr kumimoji="1" lang="ja-JP" altLang="en-US" dirty="0" smtClean="0"/>
              <a:t>を選択するとこのビューが見れる。</a:t>
            </a:r>
            <a:endParaRPr kumimoji="1" lang="en-US" altLang="ja-JP" dirty="0" smtClean="0"/>
          </a:p>
          <a:p>
            <a:r>
              <a:rPr kumimoji="1" lang="ja-JP" altLang="en-US" dirty="0" smtClean="0"/>
              <a:t>今はアドも</a:t>
            </a:r>
            <a:r>
              <a:rPr kumimoji="1" lang="en-US" altLang="ja-JP" dirty="0" smtClean="0"/>
              <a:t>commit</a:t>
            </a:r>
            <a:r>
              <a:rPr kumimoji="1" lang="ja-JP" altLang="en-US" dirty="0" smtClean="0"/>
              <a:t>もしてないので「</a:t>
            </a:r>
            <a:r>
              <a:rPr kumimoji="1" lang="en-US" altLang="ja-JP" dirty="0" smtClean="0"/>
              <a:t>Upstaged</a:t>
            </a:r>
            <a:r>
              <a:rPr kumimoji="1" lang="ja-JP" altLang="en-US" dirty="0" smtClean="0"/>
              <a:t> </a:t>
            </a:r>
            <a:r>
              <a:rPr kumimoji="1" lang="en-US" altLang="ja-JP" dirty="0" smtClean="0"/>
              <a:t>Change</a:t>
            </a:r>
            <a:r>
              <a:rPr kumimoji="1" lang="ja-JP" altLang="en-US" dirty="0" smtClean="0"/>
              <a:t>ｄ」にファイルが表示されている。</a:t>
            </a:r>
            <a:endParaRPr kumimoji="1" lang="en-US" altLang="ja-JP" dirty="0" smtClean="0"/>
          </a:p>
          <a:p>
            <a:r>
              <a:rPr kumimoji="1" lang="ja-JP" altLang="en-US" dirty="0" smtClean="0"/>
              <a:t>（</a:t>
            </a:r>
            <a:r>
              <a:rPr kumimoji="1" lang="ja-JP" altLang="en-US" b="1" dirty="0" smtClean="0"/>
              <a:t>この</a:t>
            </a:r>
            <a:r>
              <a:rPr kumimoji="1" lang="en-US" altLang="ja-JP" b="1" dirty="0" smtClean="0"/>
              <a:t>.project</a:t>
            </a:r>
            <a:r>
              <a:rPr kumimoji="1" lang="ja-JP" altLang="en-US" b="1" dirty="0" smtClean="0"/>
              <a:t>ファイルがなんなのか調べて説明を追加する）</a:t>
            </a:r>
            <a:endParaRPr kumimoji="1" lang="en-US" altLang="ja-JP" b="1" dirty="0" smtClean="0"/>
          </a:p>
          <a:p>
            <a:endParaRPr kumimoji="1" lang="ja-JP" altLang="en-US" dirty="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17</a:t>
            </a:fld>
            <a:endParaRPr lang="ja-JP" altLang="en-US"/>
          </a:p>
        </p:txBody>
      </p:sp>
    </p:spTree>
    <p:extLst>
      <p:ext uri="{BB962C8B-B14F-4D97-AF65-F5344CB8AC3E}">
        <p14:creationId xmlns:p14="http://schemas.microsoft.com/office/powerpoint/2010/main" val="1168399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で春着に、ファイルを</a:t>
            </a:r>
            <a:r>
              <a:rPr kumimoji="1" lang="en-US" altLang="ja-JP" dirty="0" smtClean="0"/>
              <a:t>add</a:t>
            </a:r>
            <a:r>
              <a:rPr kumimoji="1" lang="ja-JP" altLang="en-US" dirty="0" smtClean="0"/>
              <a:t>して、ファイルを追跡じょうたいにします。</a:t>
            </a:r>
            <a:endParaRPr kumimoji="1" lang="en-US" altLang="ja-JP" dirty="0" smtClean="0"/>
          </a:p>
          <a:p>
            <a:r>
              <a:rPr kumimoji="1" lang="ja-JP" altLang="en-US" dirty="0" smtClean="0"/>
              <a:t>・</a:t>
            </a:r>
            <a:r>
              <a:rPr kumimoji="1" lang="en-US" altLang="ja-JP" dirty="0" smtClean="0"/>
              <a:t>Add</a:t>
            </a:r>
            <a:r>
              <a:rPr kumimoji="1" lang="ja-JP" altLang="en-US" dirty="0" smtClean="0"/>
              <a:t> </a:t>
            </a:r>
            <a:r>
              <a:rPr kumimoji="1" lang="en-US" altLang="ja-JP" dirty="0" smtClean="0"/>
              <a:t>Index</a:t>
            </a:r>
            <a:r>
              <a:rPr kumimoji="1" lang="ja-JP" altLang="en-US" dirty="0" smtClean="0"/>
              <a:t>で</a:t>
            </a:r>
            <a:r>
              <a:rPr kumimoji="1" lang="en-US" altLang="ja-JP" dirty="0" smtClean="0"/>
              <a:t>add</a:t>
            </a:r>
            <a:r>
              <a:rPr kumimoji="1" lang="ja-JP" altLang="en-US" dirty="0" smtClean="0"/>
              <a:t>状態にすると、</a:t>
            </a:r>
            <a:r>
              <a:rPr kumimoji="1" lang="en-US" altLang="ja-JP" dirty="0" smtClean="0"/>
              <a:t>StagedChanges</a:t>
            </a:r>
            <a:r>
              <a:rPr kumimoji="1" lang="ja-JP" altLang="en-US" dirty="0" smtClean="0"/>
              <a:t>のところに変更がいく</a:t>
            </a:r>
            <a:endParaRPr kumimoji="1" lang="en-US" altLang="ja-JP" dirty="0" smtClean="0"/>
          </a:p>
          <a:p>
            <a:r>
              <a:rPr kumimoji="1" lang="ja-JP" altLang="en-US" dirty="0" smtClean="0"/>
              <a:t>それには、プロジェクト名もしくはファイル名を右クリックして、</a:t>
            </a:r>
            <a:r>
              <a:rPr kumimoji="1" lang="en-US" altLang="ja-JP" dirty="0" smtClean="0"/>
              <a:t>Team</a:t>
            </a:r>
            <a:r>
              <a:rPr kumimoji="1" lang="ja-JP" altLang="en-US" dirty="0" smtClean="0"/>
              <a:t>＞</a:t>
            </a:r>
            <a:r>
              <a:rPr kumimoji="1" lang="en-US" altLang="ja-JP" dirty="0" smtClean="0"/>
              <a:t>Add</a:t>
            </a:r>
            <a:r>
              <a:rPr kumimoji="1" lang="ja-JP" altLang="en-US" dirty="0" smtClean="0"/>
              <a:t> </a:t>
            </a:r>
            <a:r>
              <a:rPr kumimoji="1" lang="en-US" altLang="ja-JP" dirty="0" smtClean="0"/>
              <a:t>Index</a:t>
            </a:r>
            <a:r>
              <a:rPr kumimoji="1" lang="ja-JP" altLang="en-US" dirty="0" smtClean="0"/>
              <a:t>を選びます。これでファイルが追跡対象になりました。その状態は、今さっき紹介した</a:t>
            </a:r>
            <a:r>
              <a:rPr kumimoji="1" lang="en-US" altLang="ja-JP" dirty="0" smtClean="0"/>
              <a:t>Git</a:t>
            </a:r>
            <a:r>
              <a:rPr kumimoji="1" lang="ja-JP" altLang="en-US" dirty="0" smtClean="0"/>
              <a:t> </a:t>
            </a:r>
            <a:r>
              <a:rPr kumimoji="1" lang="en-US" altLang="ja-JP" dirty="0" smtClean="0"/>
              <a:t>Staging</a:t>
            </a:r>
            <a:r>
              <a:rPr kumimoji="1" lang="ja-JP" altLang="en-US" dirty="0" smtClean="0"/>
              <a:t> </a:t>
            </a:r>
            <a:r>
              <a:rPr kumimoji="1" lang="en-US" altLang="ja-JP" dirty="0" smtClean="0"/>
              <a:t>View</a:t>
            </a:r>
            <a:r>
              <a:rPr kumimoji="1" lang="ja-JP" altLang="en-US" dirty="0" smtClean="0"/>
              <a:t>でこのように見ることができます。</a:t>
            </a:r>
            <a:endParaRPr kumimoji="1" lang="en-US" altLang="ja-JP"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18</a:t>
            </a:fld>
            <a:endParaRPr lang="ja-JP" altLang="en-US"/>
          </a:p>
        </p:txBody>
      </p:sp>
    </p:spTree>
    <p:extLst>
      <p:ext uri="{BB962C8B-B14F-4D97-AF65-F5344CB8AC3E}">
        <p14:creationId xmlns:p14="http://schemas.microsoft.com/office/powerpoint/2010/main" val="4045958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アドだけでは、変更はリポジトリに完全には反映されません。リポジトリに変更を完全に反映するためには</a:t>
            </a:r>
            <a:r>
              <a:rPr kumimoji="1" lang="en-US" altLang="ja-JP" dirty="0" smtClean="0"/>
              <a:t>commit</a:t>
            </a:r>
            <a:r>
              <a:rPr kumimoji="1" lang="ja-JP" altLang="en-US" dirty="0" smtClean="0"/>
              <a:t>がひつようです。</a:t>
            </a:r>
            <a:endParaRPr kumimoji="1" lang="en-US" altLang="ja-JP" dirty="0" smtClean="0"/>
          </a:p>
          <a:p>
            <a:r>
              <a:rPr kumimoji="1" lang="ja-JP" altLang="en-US" dirty="0" smtClean="0"/>
              <a:t>・</a:t>
            </a:r>
            <a:r>
              <a:rPr kumimoji="1" lang="en-US" altLang="ja-JP" dirty="0" smtClean="0"/>
              <a:t>commit</a:t>
            </a:r>
            <a:r>
              <a:rPr kumimoji="1" lang="ja-JP" altLang="en-US" dirty="0" smtClean="0"/>
              <a:t>をするには</a:t>
            </a:r>
            <a:r>
              <a:rPr kumimoji="1" lang="en-US" altLang="ja-JP" dirty="0" smtClean="0"/>
              <a:t>commit</a:t>
            </a:r>
            <a:r>
              <a:rPr kumimoji="1" lang="ja-JP" altLang="en-US" dirty="0" smtClean="0"/>
              <a:t>メッセージが必須でした。</a:t>
            </a:r>
            <a:r>
              <a:rPr kumimoji="1" lang="en-US" altLang="ja-JP" dirty="0" smtClean="0"/>
              <a:t>commit</a:t>
            </a:r>
            <a:r>
              <a:rPr kumimoji="1" lang="ja-JP" altLang="en-US" dirty="0" smtClean="0"/>
              <a:t>メッセージは、ファイルの変更を後で追跡するときに、手がかりとなる大切なものでした。</a:t>
            </a:r>
            <a:endParaRPr kumimoji="1" lang="en-US" altLang="ja-JP" dirty="0" smtClean="0"/>
          </a:p>
          <a:p>
            <a:r>
              <a:rPr kumimoji="1" lang="ja-JP" altLang="en-US" dirty="0" smtClean="0"/>
              <a:t>ここでは</a:t>
            </a:r>
            <a:r>
              <a:rPr kumimoji="1" lang="en-US" altLang="ja-JP" dirty="0" smtClean="0"/>
              <a:t>Add</a:t>
            </a:r>
            <a:r>
              <a:rPr kumimoji="1" lang="ja-JP" altLang="en-US" dirty="0" smtClean="0"/>
              <a:t> </a:t>
            </a:r>
            <a:r>
              <a:rPr kumimoji="1" lang="en-US" altLang="ja-JP" dirty="0" smtClean="0"/>
              <a:t>File</a:t>
            </a:r>
            <a:r>
              <a:rPr kumimoji="1" lang="ja-JP" altLang="en-US" dirty="0" smtClean="0"/>
              <a:t> とメッセージを入れて、</a:t>
            </a:r>
            <a:r>
              <a:rPr kumimoji="1" lang="en-US" altLang="ja-JP" dirty="0" smtClean="0"/>
              <a:t>commit</a:t>
            </a:r>
            <a:r>
              <a:rPr kumimoji="1" lang="ja-JP" altLang="en-US" dirty="0" smtClean="0"/>
              <a:t>します（ちょっとまつ）</a:t>
            </a:r>
            <a:endParaRPr kumimoji="1" lang="en-US" altLang="ja-JP" dirty="0" smtClean="0"/>
          </a:p>
          <a:p>
            <a:r>
              <a:rPr kumimoji="1" lang="ja-JP" altLang="en-US" dirty="0" smtClean="0"/>
              <a:t>えくりぷすのバージョンによっては、</a:t>
            </a:r>
            <a:r>
              <a:rPr kumimoji="1" lang="en-US" altLang="ja-JP" dirty="0" smtClean="0"/>
              <a:t>commit</a:t>
            </a:r>
            <a:r>
              <a:rPr kumimoji="1" lang="ja-JP" altLang="en-US" dirty="0" smtClean="0"/>
              <a:t>のとなりに「</a:t>
            </a:r>
            <a:r>
              <a:rPr kumimoji="1" lang="en-US" altLang="ja-JP" dirty="0" smtClean="0"/>
              <a:t>commit</a:t>
            </a:r>
            <a:r>
              <a:rPr kumimoji="1" lang="ja-JP" altLang="en-US" dirty="0" smtClean="0"/>
              <a:t>＆</a:t>
            </a:r>
            <a:r>
              <a:rPr kumimoji="1" lang="en-US" altLang="ja-JP" dirty="0" smtClean="0"/>
              <a:t>push</a:t>
            </a:r>
            <a:r>
              <a:rPr kumimoji="1" lang="ja-JP" altLang="en-US" dirty="0" smtClean="0"/>
              <a:t>」というボタンがあるとおもいますが、ここでは</a:t>
            </a:r>
            <a:r>
              <a:rPr kumimoji="1" lang="en-US" altLang="ja-JP" dirty="0" smtClean="0"/>
              <a:t>commit</a:t>
            </a:r>
            <a:r>
              <a:rPr kumimoji="1" lang="ja-JP" altLang="en-US" dirty="0" smtClean="0"/>
              <a:t>を選択してください。</a:t>
            </a:r>
            <a:endParaRPr kumimoji="1" lang="en-US" altLang="ja-JP" dirty="0" smtClean="0"/>
          </a:p>
          <a:p>
            <a:endParaRPr kumimoji="1" lang="en-US" altLang="ja-JP" dirty="0" smtClean="0"/>
          </a:p>
          <a:p>
            <a:endParaRPr kumimoji="1" lang="en-US" altLang="ja-JP"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19</a:t>
            </a:fld>
            <a:endParaRPr lang="ja-JP" altLang="en-US"/>
          </a:p>
        </p:txBody>
      </p:sp>
    </p:spTree>
    <p:extLst>
      <p:ext uri="{BB962C8B-B14F-4D97-AF65-F5344CB8AC3E}">
        <p14:creationId xmlns:p14="http://schemas.microsoft.com/office/powerpoint/2010/main" val="148939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ja-JP" altLang="en-US" dirty="0" smtClean="0"/>
              <a:t>これまで３回勉強会がありましたが、今回で</a:t>
            </a:r>
            <a:r>
              <a:rPr lang="en-US" altLang="ja-JP" dirty="0" smtClean="0"/>
              <a:t>GIT</a:t>
            </a:r>
            <a:r>
              <a:rPr lang="ja-JP" altLang="en-US" dirty="0" smtClean="0"/>
              <a:t>勉強会最終回となります。</a:t>
            </a:r>
            <a:endParaRPr lang="en-US" altLang="ja-JP" dirty="0" smtClean="0"/>
          </a:p>
          <a:p>
            <a:pPr>
              <a:spcBef>
                <a:spcPct val="0"/>
              </a:spcBef>
            </a:pPr>
            <a:r>
              <a:rPr lang="ja-JP" altLang="en-US" dirty="0" smtClean="0"/>
              <a:t>第一回目で、バージョン管理とは、一つのファイルやファイルの集合に対して時間とともに加えられていく変更を記録することだということを学びました。</a:t>
            </a:r>
            <a:endParaRPr lang="en-US" altLang="ja-JP" dirty="0" smtClean="0"/>
          </a:p>
          <a:p>
            <a:pPr>
              <a:spcBef>
                <a:spcPct val="0"/>
              </a:spcBef>
            </a:pPr>
            <a:r>
              <a:rPr lang="ja-JP" altLang="en-US" dirty="0" smtClean="0"/>
              <a:t>　大人数で、長期にわたって多数のファイルを変更するソフトウエア開発の現場では、このバージョン管理ツールが欠かせない、ということでした。</a:t>
            </a:r>
            <a:endParaRPr lang="en-US" altLang="ja-JP" dirty="0" smtClean="0"/>
          </a:p>
          <a:p>
            <a:pPr>
              <a:spcBef>
                <a:spcPct val="0"/>
              </a:spcBef>
            </a:pPr>
            <a:r>
              <a:rPr lang="ja-JP" altLang="en-US" dirty="0" smtClean="0"/>
              <a:t>第二回目では、バージョン管理ツールの１つである</a:t>
            </a:r>
            <a:r>
              <a:rPr lang="en-US" altLang="ja-JP" dirty="0" smtClean="0"/>
              <a:t>GIT</a:t>
            </a:r>
            <a:r>
              <a:rPr lang="ja-JP" altLang="en-US" dirty="0" smtClean="0"/>
              <a:t>についてまなびました。</a:t>
            </a:r>
            <a:endParaRPr lang="en-US" altLang="ja-JP" dirty="0" smtClean="0"/>
          </a:p>
          <a:p>
            <a:pPr>
              <a:spcBef>
                <a:spcPct val="0"/>
              </a:spcBef>
            </a:pPr>
            <a:r>
              <a:rPr lang="ja-JP" altLang="en-US" dirty="0" smtClean="0"/>
              <a:t>　</a:t>
            </a:r>
            <a:r>
              <a:rPr lang="en-US" altLang="ja-JP" dirty="0" smtClean="0"/>
              <a:t>Git</a:t>
            </a:r>
            <a:r>
              <a:rPr lang="ja-JP" altLang="en-US" dirty="0" smtClean="0"/>
              <a:t>はもはや時代の潮流であり、その使用をさけることはできないということや、</a:t>
            </a:r>
            <a:r>
              <a:rPr lang="en-US" altLang="ja-JP" dirty="0" smtClean="0"/>
              <a:t>Git</a:t>
            </a:r>
            <a:r>
              <a:rPr lang="ja-JP" altLang="en-US" dirty="0" smtClean="0"/>
              <a:t>で使われるコマンド、そして</a:t>
            </a:r>
            <a:r>
              <a:rPr lang="en-US" altLang="ja-JP" dirty="0" smtClean="0"/>
              <a:t>Git</a:t>
            </a:r>
            <a:r>
              <a:rPr lang="ja-JP" altLang="en-US" dirty="0" smtClean="0"/>
              <a:t>を使いソーシャルに開発を行える</a:t>
            </a:r>
            <a:r>
              <a:rPr lang="en-US" altLang="ja-JP" dirty="0" smtClean="0"/>
              <a:t>GitHub</a:t>
            </a:r>
            <a:r>
              <a:rPr lang="ja-JP" altLang="en-US" dirty="0" smtClean="0"/>
              <a:t>についても紹介しました。</a:t>
            </a:r>
            <a:endParaRPr lang="en-US" altLang="ja-JP" dirty="0" smtClean="0"/>
          </a:p>
          <a:p>
            <a:pPr>
              <a:spcBef>
                <a:spcPct val="0"/>
              </a:spcBef>
            </a:pPr>
            <a:r>
              <a:rPr lang="ja-JP" altLang="en-US" dirty="0" smtClean="0"/>
              <a:t>第三回目ではいよいよ、</a:t>
            </a:r>
            <a:r>
              <a:rPr lang="en-US" altLang="ja-JP" dirty="0" smtClean="0"/>
              <a:t>GitHub</a:t>
            </a:r>
            <a:r>
              <a:rPr lang="ja-JP" altLang="en-US" dirty="0" smtClean="0"/>
              <a:t>を用いて、実際に</a:t>
            </a:r>
            <a:r>
              <a:rPr lang="en-US" altLang="ja-JP" dirty="0" smtClean="0"/>
              <a:t>Git</a:t>
            </a:r>
            <a:r>
              <a:rPr lang="ja-JP" altLang="en-US" dirty="0" smtClean="0"/>
              <a:t>コマンドを使うハンズオンを通して、アドや</a:t>
            </a:r>
            <a:r>
              <a:rPr lang="en-US" altLang="ja-JP" dirty="0" smtClean="0"/>
              <a:t>commit</a:t>
            </a:r>
            <a:r>
              <a:rPr lang="ja-JP" altLang="en-US" dirty="0" smtClean="0"/>
              <a:t>、競合の発生と解消を実際に行いました。</a:t>
            </a:r>
            <a:endParaRPr lang="en-US" altLang="ja-JP" dirty="0" smtClean="0"/>
          </a:p>
          <a:p>
            <a:pPr>
              <a:spcBef>
                <a:spcPct val="0"/>
              </a:spcBef>
            </a:pPr>
            <a:r>
              <a:rPr lang="ja-JP" altLang="en-US" dirty="0" smtClean="0"/>
              <a:t>最終回の今回は、第三回目で行ったのほぼ同内容を</a:t>
            </a:r>
            <a:r>
              <a:rPr lang="en-US" altLang="ja-JP" dirty="0" smtClean="0"/>
              <a:t>,</a:t>
            </a:r>
          </a:p>
          <a:p>
            <a:pPr>
              <a:spcBef>
                <a:spcPct val="0"/>
              </a:spcBef>
            </a:pPr>
            <a:r>
              <a:rPr lang="ja-JP" altLang="en-US" dirty="0" smtClean="0"/>
              <a:t>えくりぷすのプラグイン</a:t>
            </a:r>
            <a:r>
              <a:rPr lang="en-US" altLang="ja-JP" dirty="0" smtClean="0"/>
              <a:t>EGit</a:t>
            </a:r>
            <a:r>
              <a:rPr lang="ja-JP" altLang="en-US" dirty="0" smtClean="0"/>
              <a:t>を使って行い、</a:t>
            </a:r>
            <a:r>
              <a:rPr lang="en-US" altLang="ja-JP" dirty="0" smtClean="0"/>
              <a:t>GIT</a:t>
            </a:r>
            <a:r>
              <a:rPr lang="ja-JP" altLang="en-US" dirty="0" smtClean="0"/>
              <a:t>で何ができるのか、さらに深く理解していただこうと思います。</a:t>
            </a:r>
            <a:endParaRPr lang="en-US" altLang="ja-JP" dirty="0" smtClean="0"/>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fontAlgn="base">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fontAlgn="base">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fontAlgn="base">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fontAlgn="base">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fontAlgn="base">
              <a:spcBef>
                <a:spcPct val="0"/>
              </a:spcBef>
              <a:spcAft>
                <a:spcPct val="0"/>
              </a:spcAft>
            </a:pPr>
            <a:fld id="{9B07CF4B-1278-4D03-8A6A-BDCD8472A4E3}" type="slidenum">
              <a:rPr lang="ja-JP" altLang="en-US">
                <a:latin typeface="Calibri" panose="020F0502020204030204" pitchFamily="34" charset="0"/>
                <a:ea typeface="ＭＳ Ｐゴシック" panose="020B0600070205080204" pitchFamily="50" charset="-128"/>
              </a:rPr>
              <a:pPr fontAlgn="base">
                <a:spcBef>
                  <a:spcPct val="0"/>
                </a:spcBef>
                <a:spcAft>
                  <a:spcPct val="0"/>
                </a:spcAft>
              </a:pPr>
              <a:t>2</a:t>
            </a:fld>
            <a:endParaRPr lang="ja-JP" altLang="en-US">
              <a:latin typeface="Calibri" panose="020F0502020204030204" pitchFamily="34" charset="0"/>
              <a:ea typeface="ＭＳ Ｐゴシック" panose="020B0600070205080204" pitchFamily="50" charset="-128"/>
            </a:endParaRPr>
          </a:p>
        </p:txBody>
      </p:sp>
    </p:spTree>
    <p:extLst>
      <p:ext uri="{BB962C8B-B14F-4D97-AF65-F5344CB8AC3E}">
        <p14:creationId xmlns:p14="http://schemas.microsoft.com/office/powerpoint/2010/main" val="692405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1" lang="ja-JP" altLang="en-US" dirty="0" smtClean="0"/>
              <a:t>次はパート２です。パート</a:t>
            </a:r>
            <a:r>
              <a:rPr kumimoji="1" lang="en-US" altLang="ja-JP" dirty="0" smtClean="0"/>
              <a:t>2</a:t>
            </a:r>
            <a:r>
              <a:rPr kumimoji="1" lang="ja-JP" altLang="en-US" dirty="0" smtClean="0"/>
              <a:t>ではリモートへのプッシュとプルを扱います。</a:t>
            </a:r>
            <a:endParaRPr lang="ja-JP" altLang="en-US" dirty="0" smtClean="0"/>
          </a:p>
        </p:txBody>
      </p:sp>
      <p:sp>
        <p:nvSpPr>
          <p:cNvPr id="4" name="Slide Number Placeholder 3"/>
          <p:cNvSpPr>
            <a:spLocks noGrp="1"/>
          </p:cNvSpPr>
          <p:nvPr>
            <p:ph type="sldNum" sz="quarter" idx="5"/>
          </p:nvPr>
        </p:nvSpPr>
        <p:spPr/>
        <p:txBody>
          <a:bodyPr/>
          <a:lstStyle/>
          <a:p>
            <a:pPr>
              <a:defRPr/>
            </a:pPr>
            <a:fld id="{114A75C1-17AF-4CC0-8455-7C18F5B0E4CE}" type="slidenum">
              <a:rPr lang="ja-JP" altLang="en-US" smtClean="0"/>
              <a:pPr>
                <a:defRPr/>
              </a:pPr>
              <a:t>20</a:t>
            </a:fld>
            <a:endParaRPr lang="ja-JP" altLang="en-US"/>
          </a:p>
        </p:txBody>
      </p:sp>
    </p:spTree>
    <p:extLst>
      <p:ext uri="{BB962C8B-B14F-4D97-AF65-F5344CB8AC3E}">
        <p14:creationId xmlns:p14="http://schemas.microsoft.com/office/powerpoint/2010/main" val="2904618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r>
              <a:rPr lang="ja-JP" altLang="en-US" kern="0" dirty="0" smtClean="0"/>
              <a:t>流れを説明しますと、</a:t>
            </a:r>
            <a:endParaRPr lang="en-US" altLang="ja-JP" kern="0" dirty="0" smtClean="0"/>
          </a:p>
          <a:p>
            <a:pPr lvl="1" eaLnBrk="1" hangingPunct="1"/>
            <a:r>
              <a:rPr lang="ja-JP" altLang="en-US" kern="0" dirty="0" smtClean="0"/>
              <a:t>パート</a:t>
            </a:r>
            <a:r>
              <a:rPr lang="en-US" altLang="ja-JP" kern="0" dirty="0" smtClean="0"/>
              <a:t>1</a:t>
            </a:r>
            <a:r>
              <a:rPr lang="ja-JP" altLang="en-US" kern="0" dirty="0" smtClean="0"/>
              <a:t>で行いましたローカルの変更、ここでは番号プラス名前のファイルを、まずリモートのリポジトリに</a:t>
            </a:r>
            <a:r>
              <a:rPr lang="en-US" altLang="ja-JP" kern="0" dirty="0" smtClean="0"/>
              <a:t>push</a:t>
            </a:r>
            <a:r>
              <a:rPr lang="ja-JP" altLang="en-US" kern="0" dirty="0" smtClean="0"/>
              <a:t>してみてもらう。プッシュは、変更の送出です。</a:t>
            </a:r>
            <a:endParaRPr lang="en-US" altLang="ja-JP" kern="0" dirty="0" smtClean="0"/>
          </a:p>
          <a:p>
            <a:pPr marL="346075" lvl="1" indent="0" eaLnBrk="1" hangingPunct="1">
              <a:buFont typeface="Arial" panose="020B0604020202020204" pitchFamily="34" charset="0"/>
              <a:buNone/>
            </a:pPr>
            <a:r>
              <a:rPr lang="ja-JP" altLang="en-US" kern="0" dirty="0" smtClean="0"/>
              <a:t>　</a:t>
            </a:r>
            <a:r>
              <a:rPr lang="en-US" altLang="ja-JP" kern="0" dirty="0" smtClean="0"/>
              <a:t>p</a:t>
            </a:r>
          </a:p>
          <a:p>
            <a:pPr lvl="1" eaLnBrk="1" hangingPunct="1"/>
            <a:endParaRPr lang="en-US" altLang="ja-JP" kern="0"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21</a:t>
            </a:fld>
            <a:endParaRPr lang="ja-JP" altLang="en-US"/>
          </a:p>
        </p:txBody>
      </p:sp>
    </p:spTree>
    <p:extLst>
      <p:ext uri="{BB962C8B-B14F-4D97-AF65-F5344CB8AC3E}">
        <p14:creationId xmlns:p14="http://schemas.microsoft.com/office/powerpoint/2010/main" val="2764547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r>
              <a:rPr lang="ja-JP" altLang="en-US" kern="0" dirty="0" smtClean="0"/>
              <a:t>そうすると、一人以外全員リジェクトされる。これは、リモートでした変更をローカルに取り込んでいない場合、</a:t>
            </a:r>
            <a:r>
              <a:rPr lang="en-US" altLang="ja-JP" kern="0" dirty="0" smtClean="0"/>
              <a:t>push</a:t>
            </a:r>
            <a:r>
              <a:rPr lang="ja-JP" altLang="en-US" kern="0" dirty="0" smtClean="0"/>
              <a:t>できないため。第</a:t>
            </a:r>
            <a:r>
              <a:rPr lang="en-US" altLang="ja-JP" kern="0" dirty="0" smtClean="0"/>
              <a:t>2</a:t>
            </a:r>
            <a:r>
              <a:rPr lang="ja-JP" altLang="en-US" kern="0" dirty="0" smtClean="0"/>
              <a:t>回の復習だが、</a:t>
            </a:r>
            <a:endParaRPr lang="en-US" altLang="ja-JP" kern="0" dirty="0" smtClean="0"/>
          </a:p>
          <a:p>
            <a:pPr lvl="1" eaLnBrk="1" hangingPunct="1"/>
            <a:r>
              <a:rPr lang="ja-JP" altLang="en-US" kern="0" dirty="0" smtClean="0"/>
              <a:t>リモートの変更がローカルに全て反映されている状態をファストフォアードという。ここでりじぇくとされる理由は、ファストフォアードでない、つまり、リモートにあってローカルにない変更があるためです。</a:t>
            </a:r>
            <a:endParaRPr lang="en-US" altLang="ja-JP" kern="0" dirty="0" smtClean="0"/>
          </a:p>
          <a:p>
            <a:pPr lvl="1" eaLnBrk="1" hangingPunct="1"/>
            <a:r>
              <a:rPr lang="ja-JP" altLang="en-US" kern="0" dirty="0" smtClean="0"/>
              <a:t>ここでは、</a:t>
            </a:r>
            <a:r>
              <a:rPr lang="en-US" altLang="ja-JP" kern="0" dirty="0" smtClean="0"/>
              <a:t>00Taro</a:t>
            </a:r>
            <a:r>
              <a:rPr lang="ja-JP" altLang="en-US" kern="0" dirty="0" smtClean="0"/>
              <a:t>という変更がリモートにあって、次郎さん、花子さん、サブローさんのローカルにはその変更がないために利じぇくとされます。</a:t>
            </a:r>
          </a:p>
          <a:p>
            <a:pPr lvl="1" eaLnBrk="1" hangingPunct="1"/>
            <a:endParaRPr lang="en-US" altLang="ja-JP" kern="0"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22</a:t>
            </a:fld>
            <a:endParaRPr lang="ja-JP" altLang="en-US"/>
          </a:p>
        </p:txBody>
      </p:sp>
    </p:spTree>
    <p:extLst>
      <p:ext uri="{BB962C8B-B14F-4D97-AF65-F5344CB8AC3E}">
        <p14:creationId xmlns:p14="http://schemas.microsoft.com/office/powerpoint/2010/main" val="1112156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r>
              <a:rPr lang="ja-JP" altLang="en-US" kern="0" dirty="0" smtClean="0"/>
              <a:t>リモートの変更がローカルに全て反映されている状態、ファストフォアードな状態にするためには、リモートの変更をローカルに取り込むことが必要。それが</a:t>
            </a:r>
            <a:r>
              <a:rPr lang="en-US" altLang="ja-JP" kern="0" dirty="0" smtClean="0"/>
              <a:t>pull</a:t>
            </a:r>
          </a:p>
          <a:p>
            <a:pPr lvl="1" eaLnBrk="1" hangingPunct="1"/>
            <a:r>
              <a:rPr lang="ja-JP" altLang="en-US" kern="0" dirty="0" smtClean="0"/>
              <a:t>ここでは、一回目の</a:t>
            </a:r>
            <a:r>
              <a:rPr lang="en-US" altLang="ja-JP" kern="0" dirty="0" smtClean="0"/>
              <a:t>pull</a:t>
            </a:r>
            <a:r>
              <a:rPr lang="ja-JP" altLang="en-US" kern="0" dirty="0" smtClean="0"/>
              <a:t>で、</a:t>
            </a:r>
            <a:r>
              <a:rPr lang="en-US" altLang="ja-JP" kern="0" dirty="0" smtClean="0"/>
              <a:t>Taro</a:t>
            </a:r>
            <a:r>
              <a:rPr lang="ja-JP" altLang="en-US" kern="0" dirty="0" smtClean="0"/>
              <a:t>さんの変更が他の</a:t>
            </a:r>
            <a:r>
              <a:rPr lang="en-US" altLang="ja-JP" kern="0" dirty="0" smtClean="0"/>
              <a:t>3</a:t>
            </a:r>
            <a:r>
              <a:rPr lang="ja-JP" altLang="en-US" kern="0" dirty="0" smtClean="0"/>
              <a:t>人に反映される。</a:t>
            </a:r>
            <a:endParaRPr lang="en-US" altLang="ja-JP" kern="0" dirty="0" smtClean="0"/>
          </a:p>
          <a:p>
            <a:pPr marL="346075" lvl="1" indent="0" eaLnBrk="1" hangingPunct="1">
              <a:buFont typeface="Arial" panose="020B0604020202020204" pitchFamily="34" charset="0"/>
              <a:buNone/>
            </a:pPr>
            <a:r>
              <a:rPr lang="ja-JP" altLang="en-US" kern="0" dirty="0" smtClean="0"/>
              <a:t>　</a:t>
            </a:r>
            <a:r>
              <a:rPr lang="en-US" altLang="ja-JP" kern="0" dirty="0" smtClean="0"/>
              <a:t>push/</a:t>
            </a:r>
            <a:r>
              <a:rPr lang="ja-JP" altLang="en-US" kern="0" dirty="0" smtClean="0"/>
              <a:t>リジェクトの発生</a:t>
            </a:r>
            <a:r>
              <a:rPr lang="en-US" altLang="ja-JP" kern="0" dirty="0" smtClean="0"/>
              <a:t>/pull/</a:t>
            </a:r>
            <a:r>
              <a:rPr lang="ja-JP" altLang="en-US" kern="0" dirty="0" smtClean="0"/>
              <a:t>再</a:t>
            </a:r>
            <a:r>
              <a:rPr lang="en-US" altLang="ja-JP" kern="0" dirty="0" smtClean="0"/>
              <a:t>push</a:t>
            </a:r>
          </a:p>
          <a:p>
            <a:pPr marL="457200" marR="0" lvl="1" indent="0" algn="l" defTabSz="914400" rtl="0" eaLnBrk="1" fontAlgn="base" latinLnBrk="0" hangingPunct="1">
              <a:lnSpc>
                <a:spcPct val="100000"/>
              </a:lnSpc>
              <a:spcBef>
                <a:spcPct val="30000"/>
              </a:spcBef>
              <a:spcAft>
                <a:spcPct val="0"/>
              </a:spcAft>
              <a:buClrTx/>
              <a:buSzTx/>
              <a:buFontTx/>
              <a:buNone/>
              <a:tabLst/>
              <a:defRPr/>
            </a:pPr>
            <a:endParaRPr lang="en-US" altLang="ja-JP" kern="0" dirty="0" smtClean="0"/>
          </a:p>
          <a:p>
            <a:pPr lvl="1" eaLnBrk="1" hangingPunct="1"/>
            <a:endParaRPr lang="en-US" altLang="ja-JP" kern="0"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23</a:t>
            </a:fld>
            <a:endParaRPr lang="ja-JP" altLang="en-US"/>
          </a:p>
        </p:txBody>
      </p:sp>
    </p:spTree>
    <p:extLst>
      <p:ext uri="{BB962C8B-B14F-4D97-AF65-F5344CB8AC3E}">
        <p14:creationId xmlns:p14="http://schemas.microsoft.com/office/powerpoint/2010/main" val="317744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base" latinLnBrk="0" hangingPunct="1">
              <a:lnSpc>
                <a:spcPct val="100000"/>
              </a:lnSpc>
              <a:spcBef>
                <a:spcPct val="30000"/>
              </a:spcBef>
              <a:spcAft>
                <a:spcPct val="0"/>
              </a:spcAft>
              <a:buClrTx/>
              <a:buSzTx/>
              <a:buFontTx/>
              <a:buNone/>
              <a:tabLst/>
              <a:defRPr/>
            </a:pPr>
            <a:r>
              <a:rPr lang="en-US" altLang="ja-JP" kern="0" dirty="0" smtClean="0"/>
              <a:t>Taro</a:t>
            </a:r>
            <a:r>
              <a:rPr lang="ja-JP" altLang="en-US" kern="0" dirty="0" smtClean="0"/>
              <a:t>さんの変更が他の</a:t>
            </a:r>
            <a:r>
              <a:rPr lang="en-US" altLang="ja-JP" kern="0" dirty="0" smtClean="0"/>
              <a:t>3</a:t>
            </a:r>
            <a:r>
              <a:rPr lang="ja-JP" altLang="en-US" kern="0" dirty="0" smtClean="0"/>
              <a:t>人に反映されたあとに再度</a:t>
            </a:r>
            <a:r>
              <a:rPr lang="en-US" altLang="ja-JP" kern="0" dirty="0" smtClean="0"/>
              <a:t>push</a:t>
            </a:r>
            <a:r>
              <a:rPr lang="ja-JP" altLang="en-US" kern="0" dirty="0" smtClean="0"/>
              <a:t>すると、また</a:t>
            </a:r>
            <a:r>
              <a:rPr lang="en-US" altLang="ja-JP" kern="0" dirty="0" smtClean="0"/>
              <a:t>1</a:t>
            </a:r>
            <a:r>
              <a:rPr lang="ja-JP" altLang="en-US" kern="0" dirty="0" smtClean="0"/>
              <a:t>人だけ</a:t>
            </a:r>
            <a:r>
              <a:rPr lang="en-US" altLang="ja-JP" kern="0" dirty="0" smtClean="0"/>
              <a:t>push</a:t>
            </a:r>
            <a:r>
              <a:rPr lang="ja-JP" altLang="en-US" kern="0" dirty="0" smtClean="0"/>
              <a:t>が成功する。他の</a:t>
            </a:r>
            <a:r>
              <a:rPr lang="en-US" altLang="ja-JP" kern="0" dirty="0" smtClean="0"/>
              <a:t>2</a:t>
            </a:r>
            <a:r>
              <a:rPr lang="ja-JP" altLang="en-US" kern="0" dirty="0" smtClean="0"/>
              <a:t>人は、</a:t>
            </a:r>
            <a:r>
              <a:rPr lang="en-US" altLang="ja-JP" kern="0" dirty="0" smtClean="0"/>
              <a:t>Jiro</a:t>
            </a:r>
            <a:r>
              <a:rPr lang="ja-JP" altLang="en-US" kern="0" dirty="0" smtClean="0"/>
              <a:t>さんの変更を取り込んでいないためリジェクトされる。</a:t>
            </a:r>
            <a:endParaRPr lang="en-US" altLang="ja-JP" kern="0" dirty="0" smtClean="0"/>
          </a:p>
          <a:p>
            <a:pPr marL="346075" lvl="1" indent="0" eaLnBrk="1" hangingPunct="1">
              <a:buFont typeface="Arial" panose="020B0604020202020204" pitchFamily="34" charset="0"/>
              <a:buNone/>
            </a:pPr>
            <a:r>
              <a:rPr lang="ja-JP" altLang="en-US" kern="0" dirty="0" smtClean="0"/>
              <a:t>　</a:t>
            </a:r>
            <a:r>
              <a:rPr lang="en-US" altLang="ja-JP" kern="0" dirty="0" smtClean="0"/>
              <a:t>push/</a:t>
            </a:r>
            <a:r>
              <a:rPr lang="ja-JP" altLang="en-US" kern="0" dirty="0" smtClean="0"/>
              <a:t>リジェクトの発生</a:t>
            </a:r>
            <a:r>
              <a:rPr lang="en-US" altLang="ja-JP" kern="0" dirty="0" smtClean="0"/>
              <a:t>/pull/</a:t>
            </a:r>
            <a:r>
              <a:rPr lang="ja-JP" altLang="en-US" kern="0" dirty="0" smtClean="0"/>
              <a:t>再</a:t>
            </a:r>
            <a:r>
              <a:rPr lang="en-US" altLang="ja-JP" kern="0" dirty="0" smtClean="0"/>
              <a:t>push</a:t>
            </a:r>
          </a:p>
          <a:p>
            <a:pPr lvl="1" eaLnBrk="1" hangingPunct="1"/>
            <a:endParaRPr lang="en-US" altLang="ja-JP" kern="0"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24</a:t>
            </a:fld>
            <a:endParaRPr lang="ja-JP" altLang="en-US"/>
          </a:p>
        </p:txBody>
      </p:sp>
    </p:spTree>
    <p:extLst>
      <p:ext uri="{BB962C8B-B14F-4D97-AF65-F5344CB8AC3E}">
        <p14:creationId xmlns:p14="http://schemas.microsoft.com/office/powerpoint/2010/main" val="547557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r>
              <a:rPr lang="ja-JP" altLang="en-US" kern="0" dirty="0" smtClean="0"/>
              <a:t>この</a:t>
            </a:r>
            <a:r>
              <a:rPr lang="en-US" altLang="ja-JP" kern="0" dirty="0" smtClean="0"/>
              <a:t>pull</a:t>
            </a:r>
            <a:r>
              <a:rPr lang="ja-JP" altLang="en-US" kern="0" dirty="0" smtClean="0"/>
              <a:t>して</a:t>
            </a:r>
            <a:r>
              <a:rPr lang="en-US" altLang="ja-JP" kern="0" dirty="0" smtClean="0"/>
              <a:t>push</a:t>
            </a:r>
            <a:r>
              <a:rPr lang="ja-JP" altLang="en-US" kern="0" dirty="0" smtClean="0"/>
              <a:t>を、最後の</a:t>
            </a:r>
            <a:r>
              <a:rPr lang="en-US" altLang="ja-JP" kern="0" dirty="0" smtClean="0"/>
              <a:t>1</a:t>
            </a:r>
            <a:r>
              <a:rPr lang="ja-JP" altLang="en-US" kern="0" dirty="0" smtClean="0"/>
              <a:t>人</a:t>
            </a:r>
            <a:r>
              <a:rPr lang="en-US" altLang="ja-JP" kern="0" dirty="0" smtClean="0"/>
              <a:t>push</a:t>
            </a:r>
            <a:r>
              <a:rPr lang="ja-JP" altLang="en-US" kern="0" dirty="0" smtClean="0"/>
              <a:t>できるまで繰り返す。で、最終的には人数分のファイルがリモートに反映された状態になる。</a:t>
            </a:r>
            <a:endParaRPr lang="en-US" altLang="ja-JP" kern="0" dirty="0" smtClean="0"/>
          </a:p>
          <a:p>
            <a:pPr lvl="1" eaLnBrk="1" hangingPunct="1"/>
            <a:r>
              <a:rPr lang="ja-JP" altLang="en-US" kern="0" dirty="0" smtClean="0"/>
              <a:t>この状態になったら、最後に</a:t>
            </a:r>
            <a:r>
              <a:rPr lang="en-US" altLang="ja-JP" kern="0" dirty="0" smtClean="0"/>
              <a:t>push</a:t>
            </a:r>
            <a:r>
              <a:rPr lang="ja-JP" altLang="en-US" kern="0" dirty="0" smtClean="0"/>
              <a:t>した人以外は、リモートの全ての変更を取り入れるため、もう一回</a:t>
            </a:r>
            <a:r>
              <a:rPr lang="en-US" altLang="ja-JP" kern="0" dirty="0" smtClean="0"/>
              <a:t>pull</a:t>
            </a:r>
            <a:r>
              <a:rPr lang="ja-JP" altLang="en-US" kern="0" dirty="0" smtClean="0"/>
              <a:t>してください。</a:t>
            </a:r>
            <a:endParaRPr lang="en-US" altLang="ja-JP" kern="0" dirty="0" smtClean="0"/>
          </a:p>
          <a:p>
            <a:pPr marL="346075" lvl="1" indent="0" eaLnBrk="1" hangingPunct="1">
              <a:buFont typeface="Arial" panose="020B0604020202020204" pitchFamily="34" charset="0"/>
              <a:buNone/>
            </a:pPr>
            <a:r>
              <a:rPr lang="ja-JP" altLang="en-US" kern="0" dirty="0" smtClean="0"/>
              <a:t>　ここまでが一区切りです。</a:t>
            </a:r>
            <a:endParaRPr lang="en-US" altLang="ja-JP" kern="0"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25</a:t>
            </a:fld>
            <a:endParaRPr lang="ja-JP" altLang="en-US"/>
          </a:p>
        </p:txBody>
      </p:sp>
    </p:spTree>
    <p:extLst>
      <p:ext uri="{BB962C8B-B14F-4D97-AF65-F5344CB8AC3E}">
        <p14:creationId xmlns:p14="http://schemas.microsoft.com/office/powerpoint/2010/main" val="639144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1" lang="ja-JP" altLang="en-US" dirty="0" smtClean="0"/>
              <a:t>いままではローカル、つまり自分の</a:t>
            </a:r>
            <a:r>
              <a:rPr kumimoji="1" lang="en-US" altLang="ja-JP" dirty="0" smtClean="0"/>
              <a:t>PC</a:t>
            </a:r>
            <a:r>
              <a:rPr kumimoji="1" lang="ja-JP" altLang="en-US" dirty="0" smtClean="0"/>
              <a:t>上に</a:t>
            </a:r>
            <a:r>
              <a:rPr kumimoji="1" lang="en-US" altLang="ja-JP" dirty="0" smtClean="0"/>
              <a:t>clone</a:t>
            </a:r>
            <a:r>
              <a:rPr kumimoji="1" lang="ja-JP" altLang="en-US" dirty="0" smtClean="0"/>
              <a:t>してきたリポジトリに変更を反映するのみだったが、チーム開発のためにはその変更を皆に共有する必要があった。それが</a:t>
            </a:r>
            <a:r>
              <a:rPr kumimoji="1" lang="en-US" altLang="ja-JP" dirty="0" smtClean="0"/>
              <a:t>push</a:t>
            </a:r>
            <a:r>
              <a:rPr kumimoji="1" lang="ja-JP" altLang="en-US" dirty="0" smtClean="0"/>
              <a:t>と</a:t>
            </a:r>
            <a:r>
              <a:rPr kumimoji="1" lang="en-US" altLang="ja-JP" dirty="0" smtClean="0"/>
              <a:t>pull</a:t>
            </a:r>
            <a:r>
              <a:rPr kumimoji="1" lang="ja-JP" altLang="en-US" dirty="0" smtClean="0"/>
              <a:t>　まず</a:t>
            </a:r>
            <a:r>
              <a:rPr kumimoji="1" lang="en-US" altLang="ja-JP" dirty="0" smtClean="0"/>
              <a:t>push</a:t>
            </a:r>
            <a:endParaRPr kumimoji="1" lang="ja-JP" altLang="en-US" dirty="0" smtClean="0"/>
          </a:p>
          <a:p>
            <a:r>
              <a:rPr lang="ja-JP" altLang="en-US" dirty="0" smtClean="0"/>
              <a:t>プッシュはリモートにローカルの変更を送る操作、プルはリモートから変更を取得する操作でした。</a:t>
            </a:r>
            <a:endParaRPr lang="en-US" altLang="ja-JP" dirty="0" smtClean="0"/>
          </a:p>
          <a:p>
            <a:endParaRPr lang="en-US" altLang="ja-JP" dirty="0" smtClean="0"/>
          </a:p>
          <a:p>
            <a:r>
              <a:rPr lang="ja-JP" altLang="en-US" dirty="0" smtClean="0"/>
              <a:t>・</a:t>
            </a:r>
            <a:r>
              <a:rPr lang="en-US" altLang="ja-JP" dirty="0" smtClean="0"/>
              <a:t>pull</a:t>
            </a:r>
            <a:r>
              <a:rPr lang="ja-JP" altLang="en-US" dirty="0" smtClean="0"/>
              <a:t>で変更を取り込める、</a:t>
            </a:r>
            <a:r>
              <a:rPr lang="en-US" altLang="ja-JP" dirty="0" smtClean="0"/>
              <a:t>pull</a:t>
            </a:r>
            <a:r>
              <a:rPr lang="ja-JP" altLang="en-US" dirty="0" smtClean="0"/>
              <a:t>、オリジンマスター</a:t>
            </a:r>
            <a:endParaRPr lang="en-US" altLang="ja-JP" dirty="0" smtClean="0"/>
          </a:p>
          <a:p>
            <a:r>
              <a:rPr lang="ja-JP" altLang="en-US" dirty="0" smtClean="0"/>
              <a:t>リポジトリを共有できたところで、いよいよ</a:t>
            </a:r>
            <a:r>
              <a:rPr lang="en-US" altLang="ja-JP" dirty="0" smtClean="0"/>
              <a:t>2</a:t>
            </a:r>
            <a:r>
              <a:rPr lang="ja-JP" altLang="en-US" dirty="0" smtClean="0"/>
              <a:t>人で開発を始めます。開発を始めると今度は、それぞれが行った変更を共有する必要があります。</a:t>
            </a:r>
            <a:endParaRPr lang="en-US" altLang="ja-JP" dirty="0" smtClean="0"/>
          </a:p>
          <a:p>
            <a:r>
              <a:rPr lang="ja-JP" altLang="en-US" dirty="0" smtClean="0"/>
              <a:t>変更を共有するためには、ローカルのリポジトリとリモートのリポジトリとの通信が必要です。そのためのコマンドが</a:t>
            </a:r>
            <a:r>
              <a:rPr lang="en-US" altLang="ja-JP" dirty="0" smtClean="0"/>
              <a:t>git push</a:t>
            </a:r>
            <a:r>
              <a:rPr lang="ja-JP" altLang="en-US" dirty="0" smtClean="0"/>
              <a:t>と</a:t>
            </a:r>
            <a:r>
              <a:rPr lang="en-US" altLang="ja-JP" dirty="0" smtClean="0"/>
              <a:t>git fetch</a:t>
            </a:r>
            <a:r>
              <a:rPr lang="ja-JP" altLang="en-US" dirty="0" smtClean="0"/>
              <a:t>です。</a:t>
            </a:r>
            <a:r>
              <a:rPr lang="en-US" altLang="ja-JP" dirty="0" smtClean="0"/>
              <a:t>Push</a:t>
            </a:r>
            <a:r>
              <a:rPr lang="ja-JP" altLang="en-US" dirty="0" smtClean="0"/>
              <a:t>がローカルの変更をリモートに送り出すコマンド、</a:t>
            </a:r>
            <a:r>
              <a:rPr lang="en-US" altLang="ja-JP" dirty="0" smtClean="0"/>
              <a:t>Pull</a:t>
            </a:r>
            <a:r>
              <a:rPr lang="ja-JP" altLang="en-US" dirty="0" smtClean="0"/>
              <a:t>がリモートからの変更をローカルに取ってくるコマンドです。</a:t>
            </a:r>
            <a:endParaRPr lang="en-US" altLang="ja-JP" dirty="0" smtClean="0"/>
          </a:p>
          <a:p>
            <a:r>
              <a:rPr lang="ja-JP" altLang="en-US" dirty="0" smtClean="0"/>
              <a:t>まず</a:t>
            </a:r>
            <a:r>
              <a:rPr lang="en-US" altLang="ja-JP" dirty="0" smtClean="0"/>
              <a:t>push</a:t>
            </a:r>
            <a:r>
              <a:rPr lang="ja-JP" altLang="en-US" dirty="0" smtClean="0"/>
              <a:t>。</a:t>
            </a:r>
            <a:r>
              <a:rPr lang="en-US" altLang="ja-JP" dirty="0" smtClean="0"/>
              <a:t>push</a:t>
            </a:r>
            <a:r>
              <a:rPr lang="ja-JP" altLang="en-US" dirty="0" smtClean="0"/>
              <a:t>は、ローカルの変更をリモートに反映させるコマンドです。</a:t>
            </a:r>
            <a:endParaRPr lang="en-US" altLang="ja-JP" dirty="0" smtClean="0"/>
          </a:p>
          <a:p>
            <a:r>
              <a:rPr lang="en-US" altLang="ja-JP" dirty="0" smtClean="0"/>
              <a:t>push</a:t>
            </a:r>
            <a:r>
              <a:rPr lang="ja-JP" altLang="en-US" dirty="0" smtClean="0"/>
              <a:t>すると、ローカルの変更が新たにリモートに</a:t>
            </a:r>
            <a:r>
              <a:rPr lang="en-US" altLang="ja-JP" dirty="0" smtClean="0"/>
              <a:t>commit</a:t>
            </a:r>
            <a:r>
              <a:rPr lang="ja-JP" altLang="en-US" dirty="0" smtClean="0"/>
              <a:t>されます。</a:t>
            </a:r>
            <a:endParaRPr lang="en-US" altLang="ja-JP" dirty="0" smtClean="0"/>
          </a:p>
          <a:p>
            <a:endParaRPr lang="en-US" altLang="ja-JP" dirty="0" smtClean="0"/>
          </a:p>
          <a:p>
            <a:r>
              <a:rPr lang="ja-JP" altLang="en-US" dirty="0" smtClean="0"/>
              <a:t>・たとえば、ボブさんが</a:t>
            </a:r>
            <a:r>
              <a:rPr lang="en-US" altLang="ja-JP" dirty="0" smtClean="0"/>
              <a:t>D</a:t>
            </a:r>
            <a:r>
              <a:rPr lang="ja-JP" altLang="en-US" dirty="0" smtClean="0"/>
              <a:t>という</a:t>
            </a:r>
            <a:r>
              <a:rPr lang="en-US" altLang="ja-JP" dirty="0" smtClean="0"/>
              <a:t>commit</a:t>
            </a:r>
            <a:r>
              <a:rPr lang="ja-JP" altLang="en-US" dirty="0" smtClean="0"/>
              <a:t>を</a:t>
            </a:r>
            <a:r>
              <a:rPr lang="en-US" altLang="ja-JP" dirty="0" smtClean="0"/>
              <a:t>push</a:t>
            </a:r>
            <a:r>
              <a:rPr lang="ja-JP" altLang="en-US" dirty="0" smtClean="0"/>
              <a:t>してリモートに反映させたとする。</a:t>
            </a:r>
            <a:r>
              <a:rPr lang="en-US" altLang="ja-JP" dirty="0" smtClean="0"/>
              <a:t>D</a:t>
            </a:r>
            <a:r>
              <a:rPr lang="ja-JP" altLang="en-US" dirty="0" smtClean="0"/>
              <a:t>という</a:t>
            </a:r>
            <a:r>
              <a:rPr lang="en-US" altLang="ja-JP" dirty="0" smtClean="0"/>
              <a:t>commit</a:t>
            </a:r>
            <a:r>
              <a:rPr lang="ja-JP" altLang="en-US" dirty="0" smtClean="0"/>
              <a:t>が、新しいファイルの追加などであれば、キャロルさんはその変更を</a:t>
            </a:r>
            <a:r>
              <a:rPr lang="en-US" altLang="ja-JP" dirty="0" smtClean="0"/>
              <a:t>PULL</a:t>
            </a:r>
            <a:r>
              <a:rPr lang="ja-JP" altLang="en-US" dirty="0" smtClean="0"/>
              <a:t>で取り込んだ後</a:t>
            </a:r>
            <a:r>
              <a:rPr lang="en-US" altLang="ja-JP" dirty="0" smtClean="0"/>
              <a:t>C</a:t>
            </a:r>
            <a:r>
              <a:rPr lang="ja-JP" altLang="en-US" dirty="0" smtClean="0"/>
              <a:t>という変更をリモートに</a:t>
            </a:r>
            <a:r>
              <a:rPr lang="en-US" altLang="ja-JP" dirty="0" smtClean="0"/>
              <a:t>push</a:t>
            </a:r>
            <a:r>
              <a:rPr lang="ja-JP" altLang="en-US" dirty="0" smtClean="0"/>
              <a:t>できる。</a:t>
            </a:r>
            <a:endParaRPr lang="en-US" altLang="ja-JP" dirty="0" smtClean="0"/>
          </a:p>
          <a:p>
            <a:r>
              <a:rPr lang="ja-JP" altLang="en-US" dirty="0" smtClean="0"/>
              <a:t>しかし、</a:t>
            </a:r>
            <a:r>
              <a:rPr lang="en-US" altLang="ja-JP" dirty="0" smtClean="0"/>
              <a:t>pull</a:t>
            </a:r>
            <a:r>
              <a:rPr lang="ja-JP" altLang="en-US" dirty="0" smtClean="0"/>
              <a:t>でうまく取り込めない場合がある。なぜならば、</a:t>
            </a:r>
            <a:r>
              <a:rPr lang="en-US" altLang="ja-JP" dirty="0" smtClean="0"/>
              <a:t>PULL</a:t>
            </a:r>
            <a:r>
              <a:rPr lang="ja-JP" altLang="en-US" dirty="0" smtClean="0"/>
              <a:t>はマージを含む作業だからである。どういうことかを理解するために、まずフェッチの説明をする。</a:t>
            </a:r>
            <a:endParaRPr lang="en-US" altLang="ja-JP" dirty="0" smtClean="0"/>
          </a:p>
        </p:txBody>
      </p:sp>
      <p:sp>
        <p:nvSpPr>
          <p:cNvPr id="4" name="Slide Number Placeholder 3"/>
          <p:cNvSpPr>
            <a:spLocks noGrp="1"/>
          </p:cNvSpPr>
          <p:nvPr>
            <p:ph type="sldNum" sz="quarter" idx="5"/>
          </p:nvPr>
        </p:nvSpPr>
        <p:spPr/>
        <p:txBody>
          <a:bodyPr/>
          <a:lstStyle/>
          <a:p>
            <a:pPr>
              <a:defRPr/>
            </a:pPr>
            <a:fld id="{B8F7D1C7-F8E4-4F71-9155-FFDA88C077E5}" type="slidenum">
              <a:rPr lang="ja-JP" altLang="en-US" smtClean="0"/>
              <a:pPr>
                <a:defRPr/>
              </a:pPr>
              <a:t>26</a:t>
            </a:fld>
            <a:endParaRPr lang="ja-JP" altLang="en-US"/>
          </a:p>
        </p:txBody>
      </p:sp>
    </p:spTree>
    <p:extLst>
      <p:ext uri="{BB962C8B-B14F-4D97-AF65-F5344CB8AC3E}">
        <p14:creationId xmlns:p14="http://schemas.microsoft.com/office/powerpoint/2010/main" val="3802252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では今までしてきた変更を、リモートに</a:t>
            </a:r>
            <a:r>
              <a:rPr kumimoji="1" lang="en-US" altLang="ja-JP" dirty="0" smtClean="0"/>
              <a:t>push</a:t>
            </a:r>
            <a:r>
              <a:rPr kumimoji="1" lang="ja-JP" altLang="en-US" dirty="0" smtClean="0"/>
              <a:t>してみましょう。プロジェクト名を右クリック＞</a:t>
            </a:r>
            <a:r>
              <a:rPr kumimoji="1" lang="en-US" altLang="ja-JP" dirty="0" smtClean="0"/>
              <a:t>Team</a:t>
            </a:r>
            <a:r>
              <a:rPr kumimoji="1" lang="ja-JP" altLang="en-US" dirty="0" smtClean="0"/>
              <a:t>＞</a:t>
            </a:r>
            <a:r>
              <a:rPr kumimoji="1" lang="en-US" altLang="ja-JP" dirty="0" smtClean="0"/>
              <a:t>Push</a:t>
            </a:r>
            <a:r>
              <a:rPr kumimoji="1" lang="ja-JP" altLang="en-US" dirty="0" smtClean="0"/>
              <a:t>　</a:t>
            </a:r>
            <a:r>
              <a:rPr kumimoji="1" lang="en-US" altLang="ja-JP" dirty="0" smtClean="0"/>
              <a:t>Upstream</a:t>
            </a:r>
            <a:r>
              <a:rPr kumimoji="1" lang="ja-JP" altLang="en-US" dirty="0" smtClean="0"/>
              <a:t>で</a:t>
            </a:r>
            <a:r>
              <a:rPr kumimoji="1" lang="en-US" altLang="ja-JP" dirty="0" smtClean="0"/>
              <a:t>push</a:t>
            </a:r>
            <a:r>
              <a:rPr kumimoji="1" lang="ja-JP" altLang="en-US" dirty="0" smtClean="0"/>
              <a:t>してください。　このアップストリームは元になったソースのこと（</a:t>
            </a:r>
            <a:r>
              <a:rPr kumimoji="1" lang="en-US" altLang="ja-JP" dirty="0" smtClean="0"/>
              <a:t>clone</a:t>
            </a:r>
            <a:r>
              <a:rPr kumimoji="1" lang="ja-JP" altLang="en-US" dirty="0" smtClean="0"/>
              <a:t>元）のことで、ここではリモートの</a:t>
            </a:r>
            <a:r>
              <a:rPr kumimoji="1" lang="en-US" altLang="ja-JP" dirty="0" smtClean="0"/>
              <a:t>WelcomEGit2</a:t>
            </a:r>
            <a:r>
              <a:rPr kumimoji="1" lang="ja-JP" altLang="en-US" dirty="0" smtClean="0"/>
              <a:t>のことです。</a:t>
            </a:r>
            <a:r>
              <a:rPr kumimoji="1" lang="en-US" altLang="ja-JP" dirty="0" smtClean="0"/>
              <a:t>push</a:t>
            </a:r>
            <a:r>
              <a:rPr kumimoji="1" lang="ja-JP" altLang="en-US" dirty="0" smtClean="0"/>
              <a:t>が成功すると</a:t>
            </a:r>
            <a:r>
              <a:rPr kumimoji="1" lang="en-US" altLang="ja-JP" dirty="0" smtClean="0"/>
              <a:t>Push</a:t>
            </a:r>
            <a:r>
              <a:rPr kumimoji="1" lang="ja-JP" altLang="en-US" dirty="0" smtClean="0"/>
              <a:t> </a:t>
            </a:r>
            <a:r>
              <a:rPr kumimoji="1" lang="en-US" altLang="ja-JP" dirty="0" smtClean="0"/>
              <a:t>Results</a:t>
            </a:r>
            <a:r>
              <a:rPr kumimoji="1" lang="ja-JP" altLang="en-US" dirty="0" smtClean="0"/>
              <a:t>画面が出る。</a:t>
            </a:r>
            <a:endParaRPr kumimoji="1" lang="en-US" altLang="ja-JP" dirty="0" smtClean="0"/>
          </a:p>
          <a:p>
            <a:r>
              <a:rPr kumimoji="1" lang="ja-JP" altLang="en-US" dirty="0" smtClean="0"/>
              <a:t>しかし、大体の人はリジェクトされる。（</a:t>
            </a:r>
            <a:r>
              <a:rPr kumimoji="1" lang="ja-JP" altLang="en-US" b="1" dirty="0" smtClean="0"/>
              <a:t>リジェクトの後の画面を入れる）これはファストフォアードの状態でないため。ファストフォアードとは、変更の送出先に、送出元にない変更がない状態を言う。</a:t>
            </a:r>
            <a:endParaRPr kumimoji="1" lang="en-US" altLang="ja-JP" b="1" dirty="0" smtClean="0"/>
          </a:p>
          <a:p>
            <a:r>
              <a:rPr kumimoji="1" lang="ja-JP" altLang="en-US" b="1" dirty="0" smtClean="0"/>
              <a:t>いま、</a:t>
            </a:r>
            <a:r>
              <a:rPr kumimoji="1" lang="en-US" altLang="ja-JP" b="1" dirty="0" smtClean="0"/>
              <a:t>1</a:t>
            </a:r>
            <a:r>
              <a:rPr kumimoji="1" lang="ja-JP" altLang="en-US" b="1" dirty="0" smtClean="0"/>
              <a:t>番最初に</a:t>
            </a:r>
            <a:r>
              <a:rPr kumimoji="1" lang="en-US" altLang="ja-JP" b="1" dirty="0" smtClean="0"/>
              <a:t>push</a:t>
            </a:r>
            <a:r>
              <a:rPr kumimoji="1" lang="ja-JP" altLang="en-US" b="1" dirty="0" smtClean="0"/>
              <a:t>した人以外は、このファストフォアード状態でないためにリジェクトされる。</a:t>
            </a:r>
            <a:endParaRPr kumimoji="1" lang="ja-JP" altLang="en-US" b="1" dirty="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27</a:t>
            </a:fld>
            <a:endParaRPr lang="ja-JP" altLang="en-US"/>
          </a:p>
        </p:txBody>
      </p:sp>
    </p:spTree>
    <p:extLst>
      <p:ext uri="{BB962C8B-B14F-4D97-AF65-F5344CB8AC3E}">
        <p14:creationId xmlns:p14="http://schemas.microsoft.com/office/powerpoint/2010/main" val="2918972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dirty="0" smtClean="0"/>
              <a:t>・たとえばキャロルさんとボブさんが</a:t>
            </a:r>
            <a:r>
              <a:rPr lang="en-US" altLang="ja-JP" dirty="0" smtClean="0"/>
              <a:t>math.git</a:t>
            </a:r>
            <a:r>
              <a:rPr lang="ja-JP" altLang="en-US" dirty="0" smtClean="0"/>
              <a:t>というマスタリポジトリに変更を反映させたい場合</a:t>
            </a:r>
            <a:endParaRPr lang="en-US" altLang="ja-JP" dirty="0" smtClean="0"/>
          </a:p>
          <a:p>
            <a:r>
              <a:rPr lang="en-US" altLang="ja-JP" dirty="0" smtClean="0"/>
              <a:t>ABCD</a:t>
            </a:r>
            <a:r>
              <a:rPr lang="ja-JP" altLang="en-US" dirty="0" smtClean="0"/>
              <a:t>がそれぞれの</a:t>
            </a:r>
            <a:r>
              <a:rPr lang="en-US" altLang="ja-JP" dirty="0" smtClean="0"/>
              <a:t>commit</a:t>
            </a:r>
            <a:r>
              <a:rPr lang="ja-JP" altLang="en-US" dirty="0" smtClean="0"/>
              <a:t>とする</a:t>
            </a:r>
            <a:r>
              <a:rPr lang="en-US" altLang="ja-JP" dirty="0" smtClean="0"/>
              <a:t>.A</a:t>
            </a:r>
            <a:r>
              <a:rPr lang="ja-JP" altLang="en-US" dirty="0" smtClean="0"/>
              <a:t>が古いコミットで、</a:t>
            </a:r>
            <a:r>
              <a:rPr lang="en-US" altLang="ja-JP" dirty="0" smtClean="0"/>
              <a:t>C</a:t>
            </a:r>
            <a:r>
              <a:rPr lang="ja-JP" altLang="en-US" dirty="0" smtClean="0"/>
              <a:t>が最新のコミット</a:t>
            </a:r>
            <a:endParaRPr lang="en-US" altLang="ja-JP" dirty="0" smtClean="0"/>
          </a:p>
          <a:p>
            <a:r>
              <a:rPr lang="en-US" altLang="ja-JP" dirty="0" smtClean="0"/>
              <a:t>C</a:t>
            </a:r>
            <a:r>
              <a:rPr lang="ja-JP" altLang="en-US" dirty="0" smtClean="0"/>
              <a:t>というコミットには、キャロルさんがファイル追加した、という変更が含まれているとする。</a:t>
            </a:r>
            <a:endParaRPr lang="en-US" altLang="ja-JP" dirty="0" smtClean="0"/>
          </a:p>
          <a:p>
            <a:r>
              <a:rPr lang="ja-JP" altLang="en-US" dirty="0" smtClean="0"/>
              <a:t>マスタリポジトリに、キャロルさんのリポジトリにない変更がない場合はこのように</a:t>
            </a:r>
            <a:r>
              <a:rPr lang="en-US" altLang="ja-JP" dirty="0" smtClean="0"/>
              <a:t>push</a:t>
            </a:r>
            <a:r>
              <a:rPr lang="ja-JP" altLang="en-US" dirty="0" smtClean="0"/>
              <a:t>できる　このような状態をファストフォアードという</a:t>
            </a:r>
            <a:endParaRPr lang="en-US" altLang="ja-JP" dirty="0" smtClean="0"/>
          </a:p>
          <a:p>
            <a:r>
              <a:rPr lang="ja-JP" altLang="en-US" dirty="0" smtClean="0"/>
              <a:t>しかし、キャロルさんが</a:t>
            </a:r>
            <a:r>
              <a:rPr lang="en-US" altLang="ja-JP" dirty="0" smtClean="0"/>
              <a:t>push</a:t>
            </a:r>
            <a:r>
              <a:rPr lang="ja-JP" altLang="en-US" dirty="0" smtClean="0"/>
              <a:t>するまえにボブさんが</a:t>
            </a:r>
            <a:r>
              <a:rPr lang="en-US" altLang="ja-JP" dirty="0" smtClean="0"/>
              <a:t>D</a:t>
            </a:r>
            <a:r>
              <a:rPr lang="ja-JP" altLang="en-US" dirty="0" smtClean="0"/>
              <a:t>という変更を</a:t>
            </a:r>
            <a:r>
              <a:rPr lang="en-US" altLang="ja-JP" dirty="0" smtClean="0"/>
              <a:t>PUSH</a:t>
            </a:r>
            <a:r>
              <a:rPr lang="ja-JP" altLang="en-US" dirty="0" smtClean="0"/>
              <a:t>したとすると、その変更はキャロルさんがもっていないためリジェクトが発生。その場合何が必要かというと</a:t>
            </a:r>
            <a:r>
              <a:rPr lang="en-US" altLang="ja-JP" dirty="0" smtClean="0"/>
              <a:t>D</a:t>
            </a:r>
            <a:r>
              <a:rPr lang="ja-JP" altLang="en-US" dirty="0" smtClean="0"/>
              <a:t>という変更を取り込むこと。それが次にまなぶこまんど</a:t>
            </a:r>
          </a:p>
        </p:txBody>
      </p:sp>
      <p:sp>
        <p:nvSpPr>
          <p:cNvPr id="4" name="Slide Number Placeholder 3"/>
          <p:cNvSpPr>
            <a:spLocks noGrp="1"/>
          </p:cNvSpPr>
          <p:nvPr>
            <p:ph type="sldNum" sz="quarter" idx="5"/>
          </p:nvPr>
        </p:nvSpPr>
        <p:spPr/>
        <p:txBody>
          <a:bodyPr/>
          <a:lstStyle/>
          <a:p>
            <a:pPr>
              <a:defRPr/>
            </a:pPr>
            <a:fld id="{A6B767DC-689B-40A0-8210-113E4172496C}" type="slidenum">
              <a:rPr lang="ja-JP" altLang="en-US" smtClean="0"/>
              <a:pPr>
                <a:defRPr/>
              </a:pPr>
              <a:t>28</a:t>
            </a:fld>
            <a:endParaRPr lang="ja-JP" altLang="en-US"/>
          </a:p>
        </p:txBody>
      </p:sp>
    </p:spTree>
    <p:extLst>
      <p:ext uri="{BB962C8B-B14F-4D97-AF65-F5344CB8AC3E}">
        <p14:creationId xmlns:p14="http://schemas.microsoft.com/office/powerpoint/2010/main" val="351352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ファストフォアードな状態にするためには、</a:t>
            </a:r>
            <a:r>
              <a:rPr kumimoji="1" lang="en-US" altLang="ja-JP" dirty="0" smtClean="0"/>
              <a:t>pull</a:t>
            </a:r>
            <a:r>
              <a:rPr kumimoji="1" lang="ja-JP" altLang="en-US" dirty="0" smtClean="0"/>
              <a:t>が必要。　</a:t>
            </a:r>
            <a:r>
              <a:rPr kumimoji="1" lang="en-US" altLang="ja-JP" dirty="0" smtClean="0"/>
              <a:t>pull</a:t>
            </a:r>
            <a:r>
              <a:rPr kumimoji="1" lang="ja-JP" altLang="en-US" dirty="0" smtClean="0"/>
              <a:t>は、リモートの変更をローカルに取り込むことでした。ためしに</a:t>
            </a:r>
            <a:r>
              <a:rPr kumimoji="1" lang="en-US" altLang="ja-JP" dirty="0" smtClean="0"/>
              <a:t>pull</a:t>
            </a:r>
            <a:r>
              <a:rPr kumimoji="1" lang="ja-JP" altLang="en-US" dirty="0" smtClean="0"/>
              <a:t>してみましょう</a:t>
            </a:r>
            <a:endParaRPr kumimoji="1" lang="en-US" altLang="ja-JP" dirty="0" smtClean="0"/>
          </a:p>
          <a:p>
            <a:endParaRPr kumimoji="1" lang="en-US" altLang="ja-JP" dirty="0" smtClean="0"/>
          </a:p>
          <a:p>
            <a:r>
              <a:rPr kumimoji="1" lang="ja-JP" altLang="en-US" dirty="0" smtClean="0"/>
              <a:t>今回は時間の限られたハンズオンで、しかも</a:t>
            </a:r>
            <a:r>
              <a:rPr kumimoji="1" lang="en-US" altLang="ja-JP" dirty="0" smtClean="0"/>
              <a:t>branch</a:t>
            </a:r>
            <a:r>
              <a:rPr kumimoji="1" lang="ja-JP" altLang="en-US" dirty="0" smtClean="0"/>
              <a:t>がマスター１つだけなので、一度に同じ</a:t>
            </a:r>
            <a:r>
              <a:rPr kumimoji="1" lang="en-US" altLang="ja-JP" dirty="0" smtClean="0"/>
              <a:t>branch</a:t>
            </a:r>
            <a:r>
              <a:rPr kumimoji="1" lang="ja-JP" altLang="en-US" dirty="0" smtClean="0"/>
              <a:t>に</a:t>
            </a:r>
            <a:r>
              <a:rPr kumimoji="1" lang="en-US" altLang="ja-JP" dirty="0" smtClean="0"/>
              <a:t>push</a:t>
            </a:r>
            <a:r>
              <a:rPr kumimoji="1" lang="ja-JP" altLang="en-US" dirty="0" smtClean="0"/>
              <a:t>を複数人がおこなうため、</a:t>
            </a:r>
            <a:r>
              <a:rPr kumimoji="1" lang="en-US" altLang="ja-JP" dirty="0" smtClean="0"/>
              <a:t>push</a:t>
            </a:r>
            <a:r>
              <a:rPr kumimoji="1" lang="ja-JP" altLang="en-US" dirty="0" smtClean="0"/>
              <a:t>できるまでこの</a:t>
            </a:r>
            <a:r>
              <a:rPr kumimoji="1" lang="en-US" altLang="ja-JP" dirty="0" smtClean="0"/>
              <a:t>push</a:t>
            </a:r>
            <a:r>
              <a:rPr kumimoji="1" lang="ja-JP" altLang="en-US" dirty="0" smtClean="0"/>
              <a:t>と</a:t>
            </a:r>
            <a:r>
              <a:rPr kumimoji="1" lang="en-US" altLang="ja-JP" dirty="0" smtClean="0"/>
              <a:t>pull</a:t>
            </a:r>
            <a:r>
              <a:rPr kumimoji="1" lang="ja-JP" altLang="en-US" dirty="0" smtClean="0"/>
              <a:t>を繰り返してください。で、</a:t>
            </a:r>
            <a:r>
              <a:rPr kumimoji="1" lang="en-US" altLang="ja-JP" dirty="0" smtClean="0"/>
              <a:t>push</a:t>
            </a:r>
            <a:r>
              <a:rPr kumimoji="1" lang="ja-JP" altLang="en-US" dirty="0" smtClean="0"/>
              <a:t>ができた人は手を挙げて教えてください、その後は休んで大丈夫です。</a:t>
            </a:r>
            <a:endParaRPr kumimoji="1" lang="en-US" altLang="ja-JP" dirty="0" smtClean="0"/>
          </a:p>
          <a:p>
            <a:r>
              <a:rPr kumimoji="1" lang="ja-JP" altLang="en-US" dirty="0" smtClean="0"/>
              <a:t>全員が</a:t>
            </a:r>
            <a:r>
              <a:rPr kumimoji="1" lang="en-US" altLang="ja-JP" dirty="0" smtClean="0"/>
              <a:t>push</a:t>
            </a:r>
            <a:r>
              <a:rPr kumimoji="1" lang="ja-JP" altLang="en-US" dirty="0" smtClean="0"/>
              <a:t>できたら、最後の一人以外は、最後に一回</a:t>
            </a:r>
            <a:r>
              <a:rPr kumimoji="1" lang="en-US" altLang="ja-JP" dirty="0" smtClean="0"/>
              <a:t>pull</a:t>
            </a:r>
            <a:r>
              <a:rPr kumimoji="1" lang="ja-JP" altLang="en-US" dirty="0" smtClean="0"/>
              <a:t>してください。これでいま、全員のローカルリポジトリはリモートリポジトリと同じ状態になりました。</a:t>
            </a:r>
            <a:endParaRPr kumimoji="1" lang="en-US" altLang="ja-JP" dirty="0" smtClean="0"/>
          </a:p>
          <a:p>
            <a:r>
              <a:rPr kumimoji="1" lang="ja-JP" altLang="en-US" dirty="0" smtClean="0"/>
              <a:t>で、これから何回もアド</a:t>
            </a:r>
            <a:r>
              <a:rPr kumimoji="1" lang="en-US" altLang="ja-JP" dirty="0" smtClean="0"/>
              <a:t>commitpushpull</a:t>
            </a:r>
            <a:r>
              <a:rPr kumimoji="1" lang="ja-JP" altLang="en-US" dirty="0" smtClean="0"/>
              <a:t>を行うのでこの順番と意味ここでちゃんと覚えてください。</a:t>
            </a:r>
            <a:endParaRPr kumimoji="1" lang="en-US" altLang="ja-JP" dirty="0" smtClean="0"/>
          </a:p>
          <a:p>
            <a:r>
              <a:rPr kumimoji="1" lang="ja-JP" altLang="en-US" dirty="0" smtClean="0"/>
              <a:t>上↑　ローカルのほうが進んでいる、つまり</a:t>
            </a:r>
            <a:r>
              <a:rPr kumimoji="1" lang="en-US" altLang="ja-JP" dirty="0" smtClean="0"/>
              <a:t>push</a:t>
            </a:r>
            <a:r>
              <a:rPr kumimoji="1" lang="ja-JP" altLang="en-US" dirty="0" smtClean="0"/>
              <a:t>が必要</a:t>
            </a:r>
            <a:endParaRPr kumimoji="1" lang="en-US" altLang="ja-JP" dirty="0" smtClean="0"/>
          </a:p>
          <a:p>
            <a:r>
              <a:rPr kumimoji="1" lang="ja-JP" altLang="en-US" dirty="0" smtClean="0"/>
              <a:t>下↓　リモートのほうが進んでいる、つまり</a:t>
            </a:r>
            <a:r>
              <a:rPr kumimoji="1" lang="en-US" altLang="ja-JP" dirty="0" smtClean="0"/>
              <a:t>pull</a:t>
            </a:r>
            <a:r>
              <a:rPr kumimoji="1" lang="ja-JP" altLang="en-US" dirty="0" smtClean="0"/>
              <a:t>が必要</a:t>
            </a:r>
            <a:endParaRPr kumimoji="1" lang="en-US" altLang="ja-JP" dirty="0" smtClean="0"/>
          </a:p>
          <a:p>
            <a:r>
              <a:rPr kumimoji="1" lang="en-US" altLang="ja-JP" dirty="0" smtClean="0"/>
              <a:t>pull</a:t>
            </a:r>
            <a:r>
              <a:rPr kumimoji="1" lang="ja-JP" altLang="en-US" dirty="0" smtClean="0"/>
              <a:t>の結果を表示してくれる</a:t>
            </a:r>
            <a:endParaRPr kumimoji="1" lang="en-US" altLang="ja-JP"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29</a:t>
            </a:fld>
            <a:endParaRPr lang="ja-JP" altLang="en-US"/>
          </a:p>
        </p:txBody>
      </p:sp>
    </p:spTree>
    <p:extLst>
      <p:ext uri="{BB962C8B-B14F-4D97-AF65-F5344CB8AC3E}">
        <p14:creationId xmlns:p14="http://schemas.microsoft.com/office/powerpoint/2010/main" val="96964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今申し上げましたように、今回はえくりぷす上でのハンズオンが中心となります。ハンズオンの参加には、こちらの１－４の事前準備が必要です。万が一されていない方は、この後</a:t>
            </a:r>
            <a:r>
              <a:rPr kumimoji="1" lang="en-US" altLang="ja-JP" dirty="0" smtClean="0"/>
              <a:t>5</a:t>
            </a:r>
            <a:r>
              <a:rPr kumimoji="1" lang="ja-JP" altLang="en-US" dirty="0" smtClean="0"/>
              <a:t>分ほどえくりぷすと</a:t>
            </a:r>
            <a:r>
              <a:rPr kumimoji="1" lang="en-US" altLang="ja-JP" dirty="0" smtClean="0"/>
              <a:t>EGit</a:t>
            </a:r>
            <a:r>
              <a:rPr kumimoji="1" lang="ja-JP" altLang="en-US" dirty="0" smtClean="0"/>
              <a:t>の概要の学習に入りますので、その間にインビテーションに添付の事前準備を行ってください。</a:t>
            </a:r>
            <a:endParaRPr kumimoji="1" lang="ja-JP" altLang="en-US" dirty="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3</a:t>
            </a:fld>
            <a:endParaRPr lang="ja-JP" altLang="en-US"/>
          </a:p>
        </p:txBody>
      </p:sp>
    </p:spTree>
    <p:extLst>
      <p:ext uri="{BB962C8B-B14F-4D97-AF65-F5344CB8AC3E}">
        <p14:creationId xmlns:p14="http://schemas.microsoft.com/office/powerpoint/2010/main" val="861010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dirty="0" smtClean="0"/>
              <a:t>では次はパート３です。ここでは競合の解消とブランチについて学習します。</a:t>
            </a:r>
          </a:p>
        </p:txBody>
      </p:sp>
      <p:sp>
        <p:nvSpPr>
          <p:cNvPr id="4" name="Slide Number Placeholder 3"/>
          <p:cNvSpPr>
            <a:spLocks noGrp="1"/>
          </p:cNvSpPr>
          <p:nvPr>
            <p:ph type="sldNum" sz="quarter" idx="5"/>
          </p:nvPr>
        </p:nvSpPr>
        <p:spPr/>
        <p:txBody>
          <a:bodyPr/>
          <a:lstStyle/>
          <a:p>
            <a:pPr>
              <a:defRPr/>
            </a:pPr>
            <a:fld id="{114A75C1-17AF-4CC0-8455-7C18F5B0E4CE}" type="slidenum">
              <a:rPr lang="ja-JP" altLang="en-US" smtClean="0"/>
              <a:pPr>
                <a:defRPr/>
              </a:pPr>
              <a:t>30</a:t>
            </a:fld>
            <a:endParaRPr lang="ja-JP" altLang="en-US"/>
          </a:p>
        </p:txBody>
      </p:sp>
    </p:spTree>
    <p:extLst>
      <p:ext uri="{BB962C8B-B14F-4D97-AF65-F5344CB8AC3E}">
        <p14:creationId xmlns:p14="http://schemas.microsoft.com/office/powerpoint/2010/main" val="3986337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r>
              <a:rPr lang="ja-JP" altLang="en-US" kern="0" dirty="0" smtClean="0"/>
              <a:t>流れを説明</a:t>
            </a:r>
            <a:endParaRPr lang="en-US" altLang="ja-JP" kern="0" dirty="0" smtClean="0"/>
          </a:p>
          <a:p>
            <a:pPr lvl="1" eaLnBrk="1" hangingPunct="1"/>
            <a:r>
              <a:rPr lang="ja-JP" altLang="en-US" kern="0" dirty="0" smtClean="0"/>
              <a:t>競合の発生と解消</a:t>
            </a:r>
            <a:endParaRPr lang="en-US" altLang="ja-JP" kern="0" dirty="0" smtClean="0"/>
          </a:p>
          <a:p>
            <a:pPr lvl="1" eaLnBrk="1" hangingPunct="1"/>
            <a:r>
              <a:rPr lang="ja-JP" altLang="en-US" kern="0" dirty="0" smtClean="0"/>
              <a:t>次は、みな同じファイルを編集します。</a:t>
            </a:r>
            <a:endParaRPr lang="en-US" altLang="ja-JP" kern="0" dirty="0" smtClean="0"/>
          </a:p>
          <a:p>
            <a:pPr lvl="1" eaLnBrk="1" hangingPunct="1"/>
            <a:r>
              <a:rPr lang="en-US" altLang="ja-JP" kern="0" dirty="0" smtClean="0"/>
              <a:t>4</a:t>
            </a:r>
            <a:r>
              <a:rPr lang="ja-JP" altLang="en-US" kern="0" dirty="0" smtClean="0"/>
              <a:t>人が、</a:t>
            </a:r>
            <a:r>
              <a:rPr lang="en-US" altLang="ja-JP" kern="0" dirty="0" smtClean="0"/>
              <a:t>automerge_example.html</a:t>
            </a:r>
            <a:r>
              <a:rPr lang="ja-JP" altLang="en-US" kern="0" dirty="0" smtClean="0"/>
              <a:t>という同じファイルの、違う箇所を編集した後、</a:t>
            </a:r>
            <a:r>
              <a:rPr lang="en-US" altLang="ja-JP" kern="0" dirty="0" smtClean="0"/>
              <a:t>push</a:t>
            </a:r>
            <a:r>
              <a:rPr lang="ja-JP" altLang="en-US" kern="0" dirty="0" smtClean="0"/>
              <a:t>を行います。</a:t>
            </a:r>
            <a:endParaRPr lang="en-US" altLang="ja-JP" kern="0" dirty="0" smtClean="0"/>
          </a:p>
          <a:p>
            <a:pPr lvl="1" eaLnBrk="1" hangingPunct="1"/>
            <a:r>
              <a:rPr lang="ja-JP" altLang="en-US" kern="0" dirty="0" smtClean="0"/>
              <a:t>ここでもファイストフォアードでないときはリジェクトがはっせいするため。最後の一人がプッシュできるまでプッシュとプルを繰り返します。</a:t>
            </a:r>
            <a:endParaRPr lang="en-US" altLang="ja-JP" kern="0" dirty="0" smtClean="0"/>
          </a:p>
          <a:p>
            <a:pPr lvl="1" eaLnBrk="1" hangingPunct="1"/>
            <a:endParaRPr lang="en-US" altLang="ja-JP" kern="0"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31</a:t>
            </a:fld>
            <a:endParaRPr lang="ja-JP" altLang="en-US"/>
          </a:p>
        </p:txBody>
      </p:sp>
    </p:spTree>
    <p:extLst>
      <p:ext uri="{BB962C8B-B14F-4D97-AF65-F5344CB8AC3E}">
        <p14:creationId xmlns:p14="http://schemas.microsoft.com/office/powerpoint/2010/main" val="1410686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r>
              <a:rPr lang="ja-JP" altLang="en-US" kern="0" dirty="0" smtClean="0"/>
              <a:t>そうすると、自動的にマージが行われ、</a:t>
            </a:r>
            <a:r>
              <a:rPr lang="en-US" altLang="ja-JP" kern="0" dirty="0" smtClean="0"/>
              <a:t>4</a:t>
            </a:r>
            <a:r>
              <a:rPr lang="ja-JP" altLang="en-US" kern="0" dirty="0" smtClean="0"/>
              <a:t>人の変更が全て反映されたファイルがリモートに出来上がる。</a:t>
            </a:r>
            <a:endParaRPr lang="en-US" altLang="ja-JP" kern="0" dirty="0" smtClean="0"/>
          </a:p>
          <a:p>
            <a:pPr lvl="1" eaLnBrk="1" hangingPunct="1"/>
            <a:r>
              <a:rPr lang="ja-JP" altLang="en-US" kern="0" dirty="0" smtClean="0"/>
              <a:t>マージとは、このように、変更を取り込む方法の</a:t>
            </a:r>
            <a:r>
              <a:rPr lang="en-US" altLang="ja-JP" kern="0" dirty="0" smtClean="0"/>
              <a:t>1</a:t>
            </a:r>
            <a:r>
              <a:rPr lang="ja-JP" altLang="en-US" kern="0" dirty="0" smtClean="0"/>
              <a:t>つでした。　この、自動的にマージが行われるパターンは、ハンズオンの進み具合によっては解説のみにする</a:t>
            </a:r>
            <a:endParaRPr lang="en-US" altLang="ja-JP" kern="0" dirty="0" smtClean="0"/>
          </a:p>
          <a:p>
            <a:pPr lvl="1" eaLnBrk="1" hangingPunct="1"/>
            <a:endParaRPr lang="en-US" altLang="ja-JP" kern="0"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32</a:t>
            </a:fld>
            <a:endParaRPr lang="ja-JP" altLang="en-US"/>
          </a:p>
        </p:txBody>
      </p:sp>
    </p:spTree>
    <p:extLst>
      <p:ext uri="{BB962C8B-B14F-4D97-AF65-F5344CB8AC3E}">
        <p14:creationId xmlns:p14="http://schemas.microsoft.com/office/powerpoint/2010/main" val="15519494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base" latinLnBrk="0" hangingPunct="1">
              <a:lnSpc>
                <a:spcPct val="100000"/>
              </a:lnSpc>
              <a:spcBef>
                <a:spcPct val="30000"/>
              </a:spcBef>
              <a:spcAft>
                <a:spcPct val="0"/>
              </a:spcAft>
              <a:buClrTx/>
              <a:buSzTx/>
              <a:buFontTx/>
              <a:buNone/>
              <a:tabLst/>
              <a:defRPr/>
            </a:pPr>
            <a:r>
              <a:rPr kumimoji="1" lang="ja-JP" altLang="en-US" dirty="0" smtClean="0"/>
              <a:t>次は２人組みを組んで、２人が同じファイルの同じ箇所を、違う内容で編集した場合をやります。</a:t>
            </a:r>
          </a:p>
          <a:p>
            <a:pPr lvl="1" eaLnBrk="1" hangingPunct="1"/>
            <a:endParaRPr lang="en-US" altLang="ja-JP" kern="0"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33</a:t>
            </a:fld>
            <a:endParaRPr lang="ja-JP" altLang="en-US"/>
          </a:p>
        </p:txBody>
      </p:sp>
    </p:spTree>
    <p:extLst>
      <p:ext uri="{BB962C8B-B14F-4D97-AF65-F5344CB8AC3E}">
        <p14:creationId xmlns:p14="http://schemas.microsoft.com/office/powerpoint/2010/main" val="463417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r>
              <a:rPr lang="ja-JP" altLang="en-US" kern="0" dirty="0" smtClean="0"/>
              <a:t>その場合は、</a:t>
            </a:r>
            <a:r>
              <a:rPr lang="en-US" altLang="ja-JP" kern="0" dirty="0" smtClean="0"/>
              <a:t>Git</a:t>
            </a:r>
            <a:r>
              <a:rPr lang="ja-JP" altLang="en-US" kern="0" dirty="0" smtClean="0"/>
              <a:t>がどうマージをしていいか自動的に判断できず、競合が発生します。</a:t>
            </a:r>
            <a:endParaRPr lang="en-US" altLang="ja-JP" kern="0" dirty="0" smtClean="0"/>
          </a:p>
          <a:p>
            <a:pPr lvl="1" eaLnBrk="1" hangingPunct="1"/>
            <a:r>
              <a:rPr lang="ja-JP" altLang="en-US" kern="0" dirty="0" smtClean="0"/>
              <a:t>競合が発生したため、ファイルを手動で変更し、再度</a:t>
            </a:r>
            <a:r>
              <a:rPr lang="en-US" altLang="ja-JP" kern="0" dirty="0" smtClean="0"/>
              <a:t>push</a:t>
            </a:r>
            <a:r>
              <a:rPr lang="ja-JP" altLang="en-US" kern="0" dirty="0" smtClean="0"/>
              <a:t>します。ここまででもう一区切りです。</a:t>
            </a:r>
            <a:endParaRPr lang="en-US" altLang="ja-JP" kern="0" dirty="0" smtClean="0"/>
          </a:p>
          <a:p>
            <a:pPr lvl="1" eaLnBrk="1" hangingPunct="1"/>
            <a:endParaRPr lang="en-US" altLang="ja-JP" kern="0"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34</a:t>
            </a:fld>
            <a:endParaRPr lang="ja-JP" altLang="en-US"/>
          </a:p>
        </p:txBody>
      </p:sp>
    </p:spTree>
    <p:extLst>
      <p:ext uri="{BB962C8B-B14F-4D97-AF65-F5344CB8AC3E}">
        <p14:creationId xmlns:p14="http://schemas.microsoft.com/office/powerpoint/2010/main" val="2482237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eaLnBrk="1" hangingPunct="1"/>
            <a:r>
              <a:rPr lang="ja-JP" altLang="en-US" kern="0" dirty="0" smtClean="0"/>
              <a:t>最後に、プッシュとプルから話が変わりますが、</a:t>
            </a:r>
            <a:r>
              <a:rPr lang="en-US" altLang="ja-JP" kern="0" dirty="0" smtClean="0"/>
              <a:t>branch</a:t>
            </a:r>
            <a:r>
              <a:rPr lang="ja-JP" altLang="en-US" kern="0" dirty="0" smtClean="0"/>
              <a:t>の作り方</a:t>
            </a:r>
            <a:r>
              <a:rPr lang="en-US" altLang="ja-JP" kern="0" dirty="0" smtClean="0"/>
              <a:t>/</a:t>
            </a:r>
            <a:r>
              <a:rPr lang="ja-JP" altLang="en-US" kern="0" dirty="0" smtClean="0"/>
              <a:t>マージ</a:t>
            </a:r>
            <a:r>
              <a:rPr lang="en-US" altLang="ja-JP" kern="0" dirty="0" smtClean="0"/>
              <a:t>/</a:t>
            </a:r>
            <a:r>
              <a:rPr lang="ja-JP" altLang="en-US" kern="0" dirty="0" smtClean="0"/>
              <a:t>削除についても学習します。</a:t>
            </a:r>
            <a:endParaRPr lang="en-US" altLang="ja-JP" kern="0" dirty="0" smtClean="0"/>
          </a:p>
          <a:p>
            <a:pPr lvl="1" algn="l" eaLnBrk="1" hangingPunct="1"/>
            <a:r>
              <a:rPr lang="ja-JP" altLang="en-US" kern="0" dirty="0" smtClean="0"/>
              <a:t>以上が大まかな流れです。</a:t>
            </a:r>
          </a:p>
          <a:p>
            <a:pPr marL="457200" marR="0" lvl="1" indent="0" algn="l" defTabSz="914400" rtl="0" eaLnBrk="1" fontAlgn="base" latinLnBrk="0" hangingPunct="1">
              <a:lnSpc>
                <a:spcPct val="100000"/>
              </a:lnSpc>
              <a:spcBef>
                <a:spcPct val="30000"/>
              </a:spcBef>
              <a:spcAft>
                <a:spcPct val="0"/>
              </a:spcAft>
              <a:buClrTx/>
              <a:buSzTx/>
              <a:buFontTx/>
              <a:buNone/>
              <a:tabLst/>
              <a:defRPr/>
            </a:pPr>
            <a:endParaRPr kumimoji="1" lang="ja-JP" altLang="en-US" dirty="0" smtClean="0"/>
          </a:p>
          <a:p>
            <a:pPr lvl="1" eaLnBrk="1" hangingPunct="1"/>
            <a:endParaRPr lang="en-US" altLang="ja-JP" kern="0"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35</a:t>
            </a:fld>
            <a:endParaRPr lang="ja-JP" altLang="en-US"/>
          </a:p>
        </p:txBody>
      </p:sp>
    </p:spTree>
    <p:extLst>
      <p:ext uri="{BB962C8B-B14F-4D97-AF65-F5344CB8AC3E}">
        <p14:creationId xmlns:p14="http://schemas.microsoft.com/office/powerpoint/2010/main" val="38621938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今やった例のように、別々のファイルを追加する場合は、</a:t>
            </a:r>
            <a:r>
              <a:rPr kumimoji="1" lang="en-US" altLang="ja-JP" dirty="0" smtClean="0"/>
              <a:t>Pull</a:t>
            </a:r>
            <a:r>
              <a:rPr kumimoji="1" lang="ja-JP" altLang="en-US" dirty="0" smtClean="0"/>
              <a:t>してから</a:t>
            </a:r>
            <a:r>
              <a:rPr kumimoji="1" lang="en-US" altLang="ja-JP" dirty="0" smtClean="0"/>
              <a:t>Push</a:t>
            </a:r>
            <a:r>
              <a:rPr kumimoji="1" lang="ja-JP" altLang="en-US" dirty="0" smtClean="0"/>
              <a:t>すればリモートとローカルの同期を保つことが可能でした。しかし、同じファイルを別の人が編集し、</a:t>
            </a:r>
            <a:r>
              <a:rPr kumimoji="1" lang="en-US" altLang="ja-JP" dirty="0" smtClean="0"/>
              <a:t>Pull</a:t>
            </a:r>
            <a:r>
              <a:rPr kumimoji="1" lang="ja-JP" altLang="en-US" dirty="0" smtClean="0"/>
              <a:t>と</a:t>
            </a:r>
            <a:r>
              <a:rPr kumimoji="1" lang="en-US" altLang="ja-JP" dirty="0" smtClean="0"/>
              <a:t>push</a:t>
            </a:r>
            <a:r>
              <a:rPr kumimoji="1" lang="ja-JP" altLang="en-US" dirty="0" smtClean="0"/>
              <a:t>を行なった場合、</a:t>
            </a:r>
            <a:r>
              <a:rPr kumimoji="1" lang="en-US" altLang="ja-JP" dirty="0" smtClean="0"/>
              <a:t>Pull</a:t>
            </a:r>
            <a:r>
              <a:rPr kumimoji="1" lang="ja-JP" altLang="en-US" dirty="0" smtClean="0"/>
              <a:t>と</a:t>
            </a:r>
            <a:r>
              <a:rPr kumimoji="1" lang="en-US" altLang="ja-JP" dirty="0" smtClean="0"/>
              <a:t>push</a:t>
            </a:r>
            <a:r>
              <a:rPr kumimoji="1" lang="ja-JP" altLang="en-US" dirty="0" smtClean="0"/>
              <a:t>ができるときとできないときがあります。できないときは、競合が発生します。ここではまずできるときを行います。同じファイルの別々の場所を変更してみる。オートマージ～ファイルを開いてください。編集できる状態になってないときはプロジェクトエクスプローラを右クリックしてオープンウィズ→テキストエディタ</a:t>
            </a:r>
            <a:endParaRPr kumimoji="1" lang="en-US" altLang="ja-JP" dirty="0" smtClean="0"/>
          </a:p>
          <a:p>
            <a:r>
              <a:rPr kumimoji="1" lang="ja-JP" altLang="en-US" dirty="0" smtClean="0"/>
              <a:t>Ｈｔｍｌファイルの中で、先ほど点呼した番号のところにニックネームを書き込んで、アドと</a:t>
            </a:r>
            <a:r>
              <a:rPr kumimoji="1" lang="en-US" altLang="ja-JP" dirty="0" smtClean="0"/>
              <a:t>commit</a:t>
            </a:r>
            <a:r>
              <a:rPr kumimoji="1" lang="ja-JP" altLang="en-US" dirty="0" smtClean="0"/>
              <a:t>をしてください。その後、りもーとリポジトリに</a:t>
            </a:r>
            <a:r>
              <a:rPr kumimoji="1" lang="en-US" altLang="ja-JP" dirty="0" smtClean="0"/>
              <a:t>push</a:t>
            </a:r>
            <a:r>
              <a:rPr kumimoji="1" lang="ja-JP" altLang="en-US" dirty="0" smtClean="0"/>
              <a:t>してください。今回も、最後の一人になるまで</a:t>
            </a:r>
            <a:r>
              <a:rPr kumimoji="1" lang="en-US" altLang="ja-JP" dirty="0" smtClean="0"/>
              <a:t>push</a:t>
            </a:r>
            <a:r>
              <a:rPr kumimoji="1" lang="ja-JP" altLang="en-US" dirty="0" smtClean="0"/>
              <a:t>と</a:t>
            </a:r>
            <a:r>
              <a:rPr kumimoji="1" lang="en-US" altLang="ja-JP" dirty="0" smtClean="0"/>
              <a:t>pull</a:t>
            </a:r>
            <a:r>
              <a:rPr kumimoji="1" lang="ja-JP" altLang="en-US" dirty="0" smtClean="0"/>
              <a:t>が必要です。で、</a:t>
            </a:r>
            <a:r>
              <a:rPr kumimoji="1" lang="en-US" altLang="ja-JP" dirty="0" smtClean="0"/>
              <a:t>push</a:t>
            </a:r>
            <a:r>
              <a:rPr kumimoji="1" lang="ja-JP" altLang="en-US" dirty="0" smtClean="0"/>
              <a:t>ができた人は手を挙げて教えてください、その後は休んで大丈夫です。</a:t>
            </a:r>
            <a:endParaRPr kumimoji="1" lang="en-US" altLang="ja-JP" dirty="0" smtClean="0"/>
          </a:p>
          <a:p>
            <a:r>
              <a:rPr kumimoji="1" lang="ja-JP" altLang="en-US" dirty="0" smtClean="0"/>
              <a:t>全員が</a:t>
            </a:r>
            <a:r>
              <a:rPr kumimoji="1" lang="en-US" altLang="ja-JP" dirty="0" smtClean="0"/>
              <a:t>push</a:t>
            </a:r>
            <a:r>
              <a:rPr kumimoji="1" lang="ja-JP" altLang="en-US" dirty="0" smtClean="0"/>
              <a:t>できたら、最後の一人以外は、最後に一回</a:t>
            </a:r>
            <a:r>
              <a:rPr kumimoji="1" lang="en-US" altLang="ja-JP" dirty="0" smtClean="0"/>
              <a:t>pull</a:t>
            </a:r>
            <a:r>
              <a:rPr kumimoji="1" lang="ja-JP" altLang="en-US" dirty="0" smtClean="0"/>
              <a:t>してください。開いてみると、競合が起こらずに、すべての変更がはんえいされていることがわかると思います。</a:t>
            </a:r>
            <a:endParaRPr kumimoji="1" lang="en-US" altLang="ja-JP" dirty="0" smtClean="0"/>
          </a:p>
          <a:p>
            <a:endParaRPr kumimoji="1" lang="en-US" altLang="ja-JP" dirty="0" smtClean="0"/>
          </a:p>
          <a:p>
            <a:endParaRPr kumimoji="1" lang="ja-JP" altLang="en-US" dirty="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36</a:t>
            </a:fld>
            <a:endParaRPr lang="ja-JP" altLang="en-US"/>
          </a:p>
        </p:txBody>
      </p:sp>
    </p:spTree>
    <p:extLst>
      <p:ext uri="{BB962C8B-B14F-4D97-AF65-F5344CB8AC3E}">
        <p14:creationId xmlns:p14="http://schemas.microsoft.com/office/powerpoint/2010/main" val="14611166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次に、競合が起こる場合です。今回は</a:t>
            </a:r>
            <a:r>
              <a:rPr kumimoji="1" lang="en-US" altLang="ja-JP" dirty="0" smtClean="0"/>
              <a:t>2</a:t>
            </a:r>
            <a:r>
              <a:rPr kumimoji="1" lang="ja-JP" altLang="en-US" dirty="0" smtClean="0"/>
              <a:t>人組みで作業します。番号</a:t>
            </a:r>
            <a:r>
              <a:rPr kumimoji="1" lang="en-US" altLang="ja-JP" dirty="0" smtClean="0"/>
              <a:t>1</a:t>
            </a:r>
            <a:r>
              <a:rPr kumimoji="1" lang="ja-JP" altLang="en-US" dirty="0" smtClean="0"/>
              <a:t>番のひとと</a:t>
            </a:r>
            <a:r>
              <a:rPr kumimoji="1" lang="en-US" altLang="ja-JP" dirty="0" smtClean="0"/>
              <a:t>2</a:t>
            </a:r>
            <a:r>
              <a:rPr kumimoji="1" lang="ja-JP" altLang="en-US" dirty="0" smtClean="0"/>
              <a:t>番の人、</a:t>
            </a:r>
            <a:r>
              <a:rPr kumimoji="1" lang="en-US" altLang="ja-JP" dirty="0" smtClean="0"/>
              <a:t>3</a:t>
            </a:r>
            <a:r>
              <a:rPr kumimoji="1" lang="ja-JP" altLang="en-US" dirty="0" smtClean="0"/>
              <a:t>番の人と</a:t>
            </a:r>
            <a:r>
              <a:rPr kumimoji="1" lang="en-US" altLang="ja-JP" dirty="0" smtClean="0"/>
              <a:t>4</a:t>
            </a:r>
            <a:r>
              <a:rPr kumimoji="1" lang="ja-JP" altLang="en-US" dirty="0" smtClean="0"/>
              <a:t>番の人・・・でグループになってください。</a:t>
            </a:r>
            <a:endParaRPr kumimoji="1" lang="en-US" altLang="ja-JP" dirty="0" smtClean="0"/>
          </a:p>
          <a:p>
            <a:r>
              <a:rPr kumimoji="1" lang="ja-JP" altLang="en-US" dirty="0" smtClean="0"/>
              <a:t>番号の小さい方の人の名前のファイルを、</a:t>
            </a:r>
            <a:r>
              <a:rPr kumimoji="1" lang="en-US" altLang="ja-JP" dirty="0" smtClean="0"/>
              <a:t>2</a:t>
            </a:r>
            <a:r>
              <a:rPr kumimoji="1" lang="ja-JP" altLang="en-US" dirty="0" smtClean="0"/>
              <a:t>人で編集する。まず一方の人が　</a:t>
            </a:r>
            <a:r>
              <a:rPr kumimoji="1" lang="en-US" altLang="ja-JP" dirty="0" smtClean="0"/>
              <a:t>Hello</a:t>
            </a:r>
            <a:r>
              <a:rPr kumimoji="1" lang="ja-JP" altLang="en-US" dirty="0" smtClean="0"/>
              <a:t> </a:t>
            </a:r>
            <a:r>
              <a:rPr kumimoji="1" lang="en-US" altLang="ja-JP" dirty="0" smtClean="0"/>
              <a:t>Git</a:t>
            </a:r>
            <a:r>
              <a:rPr kumimoji="1" lang="ja-JP" altLang="en-US" dirty="0" smtClean="0"/>
              <a:t>！と書き込んで、それをアド→</a:t>
            </a:r>
            <a:r>
              <a:rPr kumimoji="1" lang="en-US" altLang="ja-JP" dirty="0" smtClean="0"/>
              <a:t>commit</a:t>
            </a:r>
            <a:r>
              <a:rPr kumimoji="1" lang="ja-JP" altLang="en-US" dirty="0" smtClean="0"/>
              <a:t>→</a:t>
            </a:r>
            <a:r>
              <a:rPr kumimoji="1" lang="en-US" altLang="ja-JP" dirty="0" smtClean="0"/>
              <a:t>push</a:t>
            </a:r>
            <a:r>
              <a:rPr kumimoji="1" lang="ja-JP" altLang="en-US" dirty="0" smtClean="0"/>
              <a:t>してください。（もうちょっとまつ）　なれてきたら、アドインデックス開かずに、いきなり</a:t>
            </a:r>
            <a:r>
              <a:rPr kumimoji="1" lang="en-US" altLang="ja-JP" dirty="0" smtClean="0"/>
              <a:t>commit</a:t>
            </a:r>
            <a:r>
              <a:rPr kumimoji="1" lang="ja-JP" altLang="en-US" dirty="0" smtClean="0"/>
              <a:t>開いてみてもらうと、アドと</a:t>
            </a:r>
            <a:r>
              <a:rPr kumimoji="1" lang="en-US" altLang="ja-JP" dirty="0" smtClean="0"/>
              <a:t>commit</a:t>
            </a:r>
            <a:r>
              <a:rPr kumimoji="1" lang="ja-JP" altLang="en-US" dirty="0" smtClean="0"/>
              <a:t>一気にできる。なれた人はやってみてください。</a:t>
            </a:r>
            <a:endParaRPr kumimoji="1" lang="en-US" altLang="ja-JP" dirty="0" smtClean="0"/>
          </a:p>
          <a:p>
            <a:r>
              <a:rPr kumimoji="1" lang="ja-JP" altLang="en-US" dirty="0" smtClean="0"/>
              <a:t>できたらもう一方の人は</a:t>
            </a:r>
            <a:r>
              <a:rPr kumimoji="1" lang="en-US" altLang="ja-JP" dirty="0" smtClean="0"/>
              <a:t>pull</a:t>
            </a:r>
            <a:r>
              <a:rPr kumimoji="1" lang="ja-JP" altLang="en-US" dirty="0" smtClean="0"/>
              <a:t>してください。</a:t>
            </a:r>
            <a:endParaRPr kumimoji="1" lang="en-US" altLang="ja-JP" dirty="0" smtClean="0"/>
          </a:p>
          <a:p>
            <a:endParaRPr kumimoji="1" lang="en-US" altLang="ja-JP" dirty="0" smtClean="0"/>
          </a:p>
          <a:p>
            <a:r>
              <a:rPr kumimoji="1" lang="ja-JP" altLang="en-US" dirty="0" smtClean="0"/>
              <a:t>で、番号の小さい方の人の名前のファイルを開いてハローぎっとと書かれているのを確認したら、今度はハローぎっとのところを　各々ハロー＋自分のニックネームに書き換えてください。</a:t>
            </a:r>
            <a:endParaRPr kumimoji="1" lang="en-US" altLang="ja-JP" dirty="0" smtClean="0"/>
          </a:p>
          <a:p>
            <a:r>
              <a:rPr kumimoji="1" lang="ja-JP" altLang="en-US" dirty="0" smtClean="0"/>
              <a:t>できたら、番号の小さい方（３番と４番だったら３）の人が先に</a:t>
            </a:r>
            <a:r>
              <a:rPr kumimoji="1" lang="en-US" altLang="ja-JP" dirty="0" smtClean="0"/>
              <a:t>push</a:t>
            </a:r>
            <a:r>
              <a:rPr kumimoji="1" lang="ja-JP" altLang="en-US" dirty="0" smtClean="0"/>
              <a:t>してください。</a:t>
            </a:r>
            <a:endParaRPr kumimoji="1" lang="en-US" altLang="ja-JP" dirty="0" smtClean="0"/>
          </a:p>
          <a:p>
            <a:r>
              <a:rPr kumimoji="1" lang="ja-JP" altLang="en-US" dirty="0" smtClean="0"/>
              <a:t>その後、番号が大きい方の人が</a:t>
            </a:r>
            <a:r>
              <a:rPr kumimoji="1" lang="en-US" altLang="ja-JP" dirty="0" smtClean="0"/>
              <a:t>pull</a:t>
            </a:r>
            <a:r>
              <a:rPr kumimoji="1" lang="ja-JP" altLang="en-US" dirty="0" smtClean="0"/>
              <a:t>してください。</a:t>
            </a:r>
            <a:endParaRPr kumimoji="1" lang="en-US" altLang="ja-JP" dirty="0" smtClean="0"/>
          </a:p>
          <a:p>
            <a:endParaRPr kumimoji="1" lang="en-US" altLang="ja-JP" dirty="0" smtClean="0"/>
          </a:p>
          <a:p>
            <a:endParaRPr kumimoji="1" lang="en-US" altLang="ja-JP" dirty="0" smtClean="0"/>
          </a:p>
          <a:p>
            <a:r>
              <a:rPr kumimoji="1" lang="en-US" altLang="ja-JP" dirty="0" smtClean="0"/>
              <a:t>※</a:t>
            </a:r>
            <a:r>
              <a:rPr kumimoji="1" lang="ja-JP" altLang="en-US" dirty="0" smtClean="0"/>
              <a:t>りじぇくとと競合の違い</a:t>
            </a:r>
            <a:endParaRPr kumimoji="1" lang="en-US" altLang="ja-JP" dirty="0" smtClean="0"/>
          </a:p>
          <a:p>
            <a:r>
              <a:rPr kumimoji="1" lang="ja-JP" altLang="en-US" dirty="0" smtClean="0"/>
              <a:t>スタートはどちらも</a:t>
            </a:r>
            <a:r>
              <a:rPr kumimoji="1" lang="en-US" altLang="ja-JP" dirty="0" smtClean="0"/>
              <a:t>push</a:t>
            </a:r>
            <a:r>
              <a:rPr kumimoji="1" lang="ja-JP" altLang="en-US" dirty="0" smtClean="0"/>
              <a:t>できないとこからはじまる。</a:t>
            </a:r>
            <a:endParaRPr kumimoji="1" lang="en-US" altLang="ja-JP" dirty="0" smtClean="0"/>
          </a:p>
          <a:p>
            <a:r>
              <a:rPr kumimoji="1" lang="ja-JP" altLang="en-US" dirty="0" smtClean="0"/>
              <a:t>　りじぇくと：</a:t>
            </a:r>
            <a:r>
              <a:rPr kumimoji="1" lang="en-US" altLang="ja-JP" dirty="0" smtClean="0"/>
              <a:t>pull</a:t>
            </a:r>
            <a:r>
              <a:rPr kumimoji="1" lang="ja-JP" altLang="en-US" dirty="0" smtClean="0"/>
              <a:t>はできる。</a:t>
            </a:r>
            <a:r>
              <a:rPr kumimoji="1" lang="en-US" altLang="ja-JP" dirty="0" smtClean="0"/>
              <a:t>pull</a:t>
            </a:r>
            <a:r>
              <a:rPr kumimoji="1" lang="ja-JP" altLang="en-US" dirty="0" smtClean="0"/>
              <a:t>はフェッチとマージなので、つまりはマージはできる。　一回</a:t>
            </a:r>
            <a:r>
              <a:rPr kumimoji="1" lang="en-US" altLang="ja-JP" dirty="0" smtClean="0"/>
              <a:t>pull</a:t>
            </a:r>
            <a:r>
              <a:rPr kumimoji="1" lang="ja-JP" altLang="en-US" dirty="0" smtClean="0"/>
              <a:t>したら、その後</a:t>
            </a:r>
            <a:r>
              <a:rPr kumimoji="1" lang="en-US" altLang="ja-JP" dirty="0" smtClean="0"/>
              <a:t>push</a:t>
            </a:r>
            <a:r>
              <a:rPr kumimoji="1" lang="ja-JP" altLang="en-US" dirty="0" smtClean="0"/>
              <a:t>できる。</a:t>
            </a:r>
            <a:endParaRPr kumimoji="1" lang="en-US" altLang="ja-JP" dirty="0" smtClean="0"/>
          </a:p>
          <a:p>
            <a:r>
              <a:rPr kumimoji="1" lang="ja-JP" altLang="en-US" dirty="0" smtClean="0"/>
              <a:t>　競合：</a:t>
            </a:r>
            <a:r>
              <a:rPr kumimoji="1" lang="en-US" altLang="ja-JP" dirty="0" smtClean="0"/>
              <a:t>pull</a:t>
            </a:r>
            <a:r>
              <a:rPr kumimoji="1" lang="ja-JP" altLang="en-US" dirty="0" smtClean="0"/>
              <a:t>もできない。つまり、マージができない。</a:t>
            </a:r>
            <a:r>
              <a:rPr kumimoji="1" lang="en-US" altLang="ja-JP" dirty="0" smtClean="0"/>
              <a:t>Git</a:t>
            </a:r>
            <a:r>
              <a:rPr kumimoji="1" lang="ja-JP" altLang="en-US" dirty="0" smtClean="0"/>
              <a:t>は、自動的にマージできる変更の場合はマージするのだが、そうでない場合に半句が発生するので、</a:t>
            </a:r>
            <a:endParaRPr kumimoji="1" lang="en-US" altLang="ja-JP" dirty="0" smtClean="0"/>
          </a:p>
          <a:p>
            <a:r>
              <a:rPr kumimoji="1" lang="ja-JP" altLang="en-US" dirty="0" smtClean="0"/>
              <a:t>　手動でファイルの内容を変更をする必要が出てくる。</a:t>
            </a:r>
            <a:endParaRPr kumimoji="1" lang="en-US" altLang="ja-JP"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37</a:t>
            </a:fld>
            <a:endParaRPr lang="ja-JP" altLang="en-US"/>
          </a:p>
        </p:txBody>
      </p:sp>
    </p:spTree>
    <p:extLst>
      <p:ext uri="{BB962C8B-B14F-4D97-AF65-F5344CB8AC3E}">
        <p14:creationId xmlns:p14="http://schemas.microsoft.com/office/powerpoint/2010/main" val="33914510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pull</a:t>
            </a:r>
            <a:r>
              <a:rPr kumimoji="1" lang="ja-JP" altLang="en-US" dirty="0" smtClean="0"/>
              <a:t>すると、</a:t>
            </a:r>
            <a:r>
              <a:rPr kumimoji="1" lang="en-US" altLang="ja-JP" dirty="0" smtClean="0"/>
              <a:t>pull</a:t>
            </a:r>
            <a:r>
              <a:rPr kumimoji="1" lang="ja-JP" altLang="en-US" dirty="0" smtClean="0"/>
              <a:t>が正常にできないことがわかる。これは、競合が発生しているからになります。このばあい、</a:t>
            </a:r>
            <a:r>
              <a:rPr kumimoji="1" lang="en-US" altLang="ja-JP" dirty="0" smtClean="0"/>
              <a:t>pull</a:t>
            </a:r>
            <a:r>
              <a:rPr kumimoji="1" lang="ja-JP" altLang="en-US" dirty="0" smtClean="0"/>
              <a:t>したファイルにはハンクが生成される。生成されているところが競合しているところ。</a:t>
            </a:r>
            <a:endParaRPr kumimoji="1" lang="en-US" altLang="ja-JP" dirty="0" smtClean="0"/>
          </a:p>
          <a:p>
            <a:r>
              <a:rPr kumimoji="1" lang="ja-JP" altLang="en-US" dirty="0" smtClean="0"/>
              <a:t>これが発生した場合手動でなおす。今は　</a:t>
            </a:r>
            <a:r>
              <a:rPr kumimoji="1" lang="en-US" altLang="ja-JP" dirty="0" smtClean="0"/>
              <a:t>Hello</a:t>
            </a:r>
            <a:r>
              <a:rPr kumimoji="1" lang="ja-JP" altLang="en-US" dirty="0" smtClean="0"/>
              <a:t>　名前＆名前にしてください。で、</a:t>
            </a:r>
            <a:r>
              <a:rPr kumimoji="1" lang="en-US" altLang="ja-JP" dirty="0" smtClean="0"/>
              <a:t>push</a:t>
            </a:r>
            <a:r>
              <a:rPr kumimoji="1" lang="ja-JP" altLang="en-US" dirty="0" smtClean="0"/>
              <a:t>すると、今回は</a:t>
            </a:r>
            <a:r>
              <a:rPr kumimoji="1" lang="en-US" altLang="ja-JP" dirty="0" smtClean="0"/>
              <a:t>push</a:t>
            </a:r>
            <a:r>
              <a:rPr kumimoji="1" lang="ja-JP" altLang="en-US" dirty="0" smtClean="0"/>
              <a:t>できるようになります。</a:t>
            </a:r>
            <a:endParaRPr kumimoji="1" lang="en-US" altLang="ja-JP" dirty="0" smtClean="0"/>
          </a:p>
          <a:p>
            <a:endParaRPr kumimoji="1" lang="en-US" altLang="ja-JP" dirty="0" smtClean="0"/>
          </a:p>
          <a:p>
            <a:r>
              <a:rPr kumimoji="1" lang="ja-JP" altLang="en-US" dirty="0" smtClean="0"/>
              <a:t>終わった人は、いまと役割を逆にして、前のページの③からやってみてください。</a:t>
            </a:r>
            <a:endParaRPr kumimoji="1" lang="en-US" altLang="ja-JP" dirty="0" smtClean="0"/>
          </a:p>
          <a:p>
            <a:r>
              <a:rPr kumimoji="1" lang="ja-JP" altLang="en-US" dirty="0" smtClean="0"/>
              <a:t>以上が競合の発生と解消でした。</a:t>
            </a:r>
            <a:endParaRPr kumimoji="1" lang="en-US" altLang="ja-JP" dirty="0" smtClean="0"/>
          </a:p>
          <a:p>
            <a:endParaRPr kumimoji="1" lang="en-US" altLang="ja-JP" dirty="0" smtClean="0"/>
          </a:p>
          <a:p>
            <a:r>
              <a:rPr kumimoji="1" lang="ja-JP" altLang="en-US" dirty="0" smtClean="0"/>
              <a:t>前回プルからの変更点をハンクとして生成してくれる</a:t>
            </a:r>
            <a:endParaRPr kumimoji="1" lang="en-US" altLang="ja-JP" dirty="0" smtClean="0"/>
          </a:p>
          <a:p>
            <a:endParaRPr kumimoji="1" lang="en-US" altLang="ja-JP" dirty="0" smtClean="0"/>
          </a:p>
          <a:p>
            <a:r>
              <a:rPr kumimoji="1" lang="en-US" altLang="ja-JP" dirty="0" smtClean="0"/>
              <a:t>※</a:t>
            </a:r>
            <a:r>
              <a:rPr kumimoji="1" lang="ja-JP" altLang="en-US" dirty="0" smtClean="0"/>
              <a:t>りじぇくとと競合の違い</a:t>
            </a:r>
            <a:endParaRPr kumimoji="1" lang="en-US" altLang="ja-JP" dirty="0" smtClean="0"/>
          </a:p>
          <a:p>
            <a:r>
              <a:rPr kumimoji="1" lang="ja-JP" altLang="en-US" dirty="0" smtClean="0"/>
              <a:t>スタートはどちらも</a:t>
            </a:r>
            <a:r>
              <a:rPr kumimoji="1" lang="en-US" altLang="ja-JP" dirty="0" smtClean="0"/>
              <a:t>push</a:t>
            </a:r>
            <a:r>
              <a:rPr kumimoji="1" lang="ja-JP" altLang="en-US" dirty="0" smtClean="0"/>
              <a:t>できないとこからはじまる。</a:t>
            </a:r>
            <a:endParaRPr kumimoji="1" lang="en-US" altLang="ja-JP" dirty="0" smtClean="0"/>
          </a:p>
          <a:p>
            <a:r>
              <a:rPr kumimoji="1" lang="ja-JP" altLang="en-US" dirty="0" smtClean="0"/>
              <a:t>　りじぇくと：</a:t>
            </a:r>
            <a:r>
              <a:rPr kumimoji="1" lang="en-US" altLang="ja-JP" dirty="0" smtClean="0"/>
              <a:t>pull</a:t>
            </a:r>
            <a:r>
              <a:rPr kumimoji="1" lang="ja-JP" altLang="en-US" dirty="0" smtClean="0"/>
              <a:t>はできる。</a:t>
            </a:r>
            <a:r>
              <a:rPr kumimoji="1" lang="en-US" altLang="ja-JP" dirty="0" smtClean="0"/>
              <a:t>pull</a:t>
            </a:r>
            <a:r>
              <a:rPr kumimoji="1" lang="ja-JP" altLang="en-US" dirty="0" smtClean="0"/>
              <a:t>はフェッチとマージなので、つまりはマージはできる。　一回</a:t>
            </a:r>
            <a:r>
              <a:rPr kumimoji="1" lang="en-US" altLang="ja-JP" dirty="0" smtClean="0"/>
              <a:t>pull</a:t>
            </a:r>
            <a:r>
              <a:rPr kumimoji="1" lang="ja-JP" altLang="en-US" dirty="0" smtClean="0"/>
              <a:t>したら、その後</a:t>
            </a:r>
            <a:r>
              <a:rPr kumimoji="1" lang="en-US" altLang="ja-JP" dirty="0" smtClean="0"/>
              <a:t>push</a:t>
            </a:r>
            <a:r>
              <a:rPr kumimoji="1" lang="ja-JP" altLang="en-US" dirty="0" smtClean="0"/>
              <a:t>できる。</a:t>
            </a:r>
            <a:endParaRPr kumimoji="1" lang="en-US" altLang="ja-JP" dirty="0" smtClean="0"/>
          </a:p>
          <a:p>
            <a:r>
              <a:rPr kumimoji="1" lang="ja-JP" altLang="en-US" dirty="0" smtClean="0"/>
              <a:t>　競合：</a:t>
            </a:r>
            <a:r>
              <a:rPr kumimoji="1" lang="en-US" altLang="ja-JP" dirty="0" smtClean="0"/>
              <a:t>pull</a:t>
            </a:r>
            <a:r>
              <a:rPr kumimoji="1" lang="ja-JP" altLang="en-US" dirty="0" smtClean="0"/>
              <a:t>もできない。つまり、マージができない。</a:t>
            </a:r>
            <a:r>
              <a:rPr kumimoji="1" lang="en-US" altLang="ja-JP" dirty="0" smtClean="0"/>
              <a:t>Git</a:t>
            </a:r>
            <a:r>
              <a:rPr kumimoji="1" lang="ja-JP" altLang="en-US" dirty="0" smtClean="0"/>
              <a:t>は、自動的にマージできる変更の場合はマージするのだが、そうでない場合に半句が発生するので、</a:t>
            </a:r>
            <a:endParaRPr kumimoji="1" lang="en-US" altLang="ja-JP" dirty="0" smtClean="0"/>
          </a:p>
          <a:p>
            <a:r>
              <a:rPr kumimoji="1" lang="ja-JP" altLang="en-US" dirty="0" smtClean="0"/>
              <a:t>　手動でファイルの内容を変更をする必要が出てくる。</a:t>
            </a:r>
            <a:endParaRPr kumimoji="1" lang="en-US" altLang="ja-JP"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38</a:t>
            </a:fld>
            <a:endParaRPr lang="ja-JP" altLang="en-US"/>
          </a:p>
        </p:txBody>
      </p:sp>
    </p:spTree>
    <p:extLst>
      <p:ext uri="{BB962C8B-B14F-4D97-AF65-F5344CB8AC3E}">
        <p14:creationId xmlns:p14="http://schemas.microsoft.com/office/powerpoint/2010/main" val="1540971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kumimoji="1" lang="ja-JP" altLang="en-US" dirty="0" smtClean="0"/>
              <a:t>ハンズオンの最後に</a:t>
            </a:r>
            <a:r>
              <a:rPr kumimoji="1" lang="en-US" altLang="ja-JP" dirty="0" smtClean="0"/>
              <a:t>branch</a:t>
            </a:r>
            <a:r>
              <a:rPr kumimoji="1" lang="ja-JP" altLang="en-US" dirty="0" smtClean="0"/>
              <a:t>について学習します。</a:t>
            </a:r>
            <a:endParaRPr kumimoji="1" lang="en-US" altLang="ja-JP" dirty="0" smtClean="0"/>
          </a:p>
          <a:p>
            <a:r>
              <a:rPr kumimoji="1" lang="ja-JP" altLang="en-US" dirty="0" smtClean="0"/>
              <a:t>ここからは、りもーとリポジトリからは離れて、ローカルのリポジトリを操作します。</a:t>
            </a:r>
            <a:endParaRPr kumimoji="1" lang="en-US" altLang="ja-JP" dirty="0" smtClean="0"/>
          </a:p>
          <a:p>
            <a:r>
              <a:rPr kumimoji="1" lang="ja-JP" altLang="en-US" dirty="0" smtClean="0"/>
              <a:t>復習ですが、</a:t>
            </a:r>
            <a:r>
              <a:rPr lang="en-US" altLang="ja-JP" dirty="0" smtClean="0"/>
              <a:t>branch</a:t>
            </a:r>
            <a:r>
              <a:rPr lang="ja-JP" altLang="en-US" dirty="0" smtClean="0"/>
              <a:t>とは、今まで行ってきた一連の</a:t>
            </a:r>
            <a:r>
              <a:rPr lang="en-US" altLang="ja-JP" dirty="0" smtClean="0"/>
              <a:t>commit</a:t>
            </a:r>
            <a:r>
              <a:rPr lang="ja-JP" altLang="en-US" dirty="0" smtClean="0"/>
              <a:t>のことです。</a:t>
            </a:r>
            <a:endParaRPr lang="en-US" altLang="ja-JP"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kumimoji="1" lang="ja-JP" altLang="en-US" dirty="0" smtClean="0"/>
              <a:t>この一個一個の青い四角がコミット</a:t>
            </a:r>
            <a:endParaRPr lang="en-US" altLang="ja-JP" dirty="0" smtClean="0"/>
          </a:p>
          <a:p>
            <a:r>
              <a:rPr lang="ja-JP" altLang="en-US" dirty="0" smtClean="0"/>
              <a:t>何も指定しないと、通常は「</a:t>
            </a:r>
            <a:r>
              <a:rPr lang="en-US" altLang="ja-JP" dirty="0" smtClean="0"/>
              <a:t>master</a:t>
            </a:r>
            <a:r>
              <a:rPr lang="ja-JP" altLang="en-US" dirty="0" smtClean="0"/>
              <a:t>」というなまえになる</a:t>
            </a:r>
            <a:endParaRPr lang="en-US" altLang="ja-JP" dirty="0" smtClean="0"/>
          </a:p>
          <a:p>
            <a:r>
              <a:rPr lang="en-US" altLang="ja-JP" dirty="0" smtClean="0"/>
              <a:t>branch</a:t>
            </a:r>
            <a:r>
              <a:rPr lang="ja-JP" altLang="en-US" dirty="0" smtClean="0"/>
              <a:t>は</a:t>
            </a:r>
            <a:r>
              <a:rPr lang="en-US" altLang="ja-JP" dirty="0" smtClean="0"/>
              <a:t>commit</a:t>
            </a:r>
            <a:r>
              <a:rPr lang="ja-JP" altLang="en-US" dirty="0" smtClean="0"/>
              <a:t>の連なりですので、新しい</a:t>
            </a:r>
            <a:r>
              <a:rPr lang="en-US" altLang="ja-JP" dirty="0" smtClean="0"/>
              <a:t>branch</a:t>
            </a:r>
            <a:r>
              <a:rPr lang="ja-JP" altLang="en-US" dirty="0" smtClean="0"/>
              <a:t>を先に作り、そこで</a:t>
            </a:r>
            <a:r>
              <a:rPr lang="en-US" altLang="ja-JP" dirty="0" smtClean="0"/>
              <a:t>commit</a:t>
            </a:r>
            <a:r>
              <a:rPr lang="ja-JP" altLang="en-US" dirty="0" smtClean="0"/>
              <a:t>することも可能です。新しい</a:t>
            </a:r>
            <a:r>
              <a:rPr lang="en-US" altLang="ja-JP" dirty="0" smtClean="0"/>
              <a:t>branch</a:t>
            </a:r>
            <a:r>
              <a:rPr lang="ja-JP" altLang="en-US" dirty="0" smtClean="0"/>
              <a:t>をつくるのには、「</a:t>
            </a:r>
            <a:r>
              <a:rPr lang="en-US" altLang="ja-JP" dirty="0" smtClean="0"/>
              <a:t>git</a:t>
            </a:r>
            <a:r>
              <a:rPr lang="ja-JP" altLang="en-US" dirty="0" smtClean="0"/>
              <a:t>　</a:t>
            </a:r>
            <a:r>
              <a:rPr lang="en-US" altLang="ja-JP" dirty="0" smtClean="0"/>
              <a:t>branch</a:t>
            </a:r>
            <a:r>
              <a:rPr lang="ja-JP" altLang="en-US" dirty="0" smtClean="0"/>
              <a:t>　</a:t>
            </a:r>
            <a:r>
              <a:rPr lang="en-US" altLang="ja-JP" dirty="0" smtClean="0"/>
              <a:t>branch</a:t>
            </a:r>
            <a:r>
              <a:rPr lang="ja-JP" altLang="en-US" dirty="0" smtClean="0"/>
              <a:t>名」というコマンドを使用します。</a:t>
            </a:r>
            <a:endParaRPr lang="en-US" altLang="ja-JP" dirty="0" smtClean="0"/>
          </a:p>
          <a:p>
            <a:r>
              <a:rPr lang="ja-JP" altLang="en-US" dirty="0" smtClean="0"/>
              <a:t>このように枝分かれさせると、</a:t>
            </a:r>
            <a:r>
              <a:rPr lang="en-US" altLang="ja-JP" dirty="0" smtClean="0"/>
              <a:t>branch</a:t>
            </a:r>
            <a:r>
              <a:rPr lang="ja-JP" altLang="en-US" dirty="0" smtClean="0"/>
              <a:t>によって用途を変えるといった事も可能になります。たとえば、問題なく動くコードを</a:t>
            </a:r>
            <a:r>
              <a:rPr lang="en-US" altLang="ja-JP" dirty="0" smtClean="0"/>
              <a:t>masterbranch</a:t>
            </a:r>
            <a:r>
              <a:rPr lang="ja-JP" altLang="en-US" dirty="0" smtClean="0"/>
              <a:t>において、変更を加えるときは開発用の</a:t>
            </a:r>
            <a:r>
              <a:rPr lang="en-US" altLang="ja-JP" dirty="0" smtClean="0"/>
              <a:t>branch</a:t>
            </a:r>
            <a:r>
              <a:rPr lang="ja-JP" altLang="en-US" dirty="0" smtClean="0"/>
              <a:t>を枝分かれさせて、その</a:t>
            </a:r>
            <a:r>
              <a:rPr lang="en-US" altLang="ja-JP" dirty="0" smtClean="0"/>
              <a:t>branch</a:t>
            </a:r>
            <a:r>
              <a:rPr lang="ja-JP" altLang="en-US" dirty="0" smtClean="0"/>
              <a:t>で開発を行う、といった場合です。</a:t>
            </a:r>
          </a:p>
        </p:txBody>
      </p:sp>
      <p:sp>
        <p:nvSpPr>
          <p:cNvPr id="4" name="Slide Number Placeholder 3"/>
          <p:cNvSpPr>
            <a:spLocks noGrp="1"/>
          </p:cNvSpPr>
          <p:nvPr>
            <p:ph type="sldNum" sz="quarter" idx="5"/>
          </p:nvPr>
        </p:nvSpPr>
        <p:spPr/>
        <p:txBody>
          <a:bodyPr/>
          <a:lstStyle/>
          <a:p>
            <a:pPr>
              <a:defRPr/>
            </a:pPr>
            <a:fld id="{C35FAD11-3E74-44F8-86BC-45CD23D3E909}" type="slidenum">
              <a:rPr lang="ja-JP" altLang="en-US" smtClean="0"/>
              <a:pPr>
                <a:defRPr/>
              </a:pPr>
              <a:t>39</a:t>
            </a:fld>
            <a:endParaRPr lang="ja-JP" altLang="en-US"/>
          </a:p>
        </p:txBody>
      </p:sp>
    </p:spTree>
    <p:extLst>
      <p:ext uri="{BB962C8B-B14F-4D97-AF65-F5344CB8AC3E}">
        <p14:creationId xmlns:p14="http://schemas.microsoft.com/office/powerpoint/2010/main" val="3893298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本日の流れとしては、</a:t>
            </a:r>
            <a:r>
              <a:rPr kumimoji="1" lang="en-US" altLang="ja-JP" dirty="0" smtClean="0"/>
              <a:t>EGit</a:t>
            </a:r>
            <a:r>
              <a:rPr kumimoji="1" lang="ja-JP" altLang="en-US" dirty="0" smtClean="0"/>
              <a:t>について概要を学習した後、メインのハンズオンを行い、最後に、</a:t>
            </a:r>
            <a:r>
              <a:rPr kumimoji="1" lang="en-US" altLang="ja-JP" dirty="0" smtClean="0"/>
              <a:t>EGit</a:t>
            </a:r>
            <a:r>
              <a:rPr kumimoji="1" lang="ja-JP" altLang="en-US" dirty="0" smtClean="0"/>
              <a:t>と他のツールとの比較や</a:t>
            </a:r>
            <a:r>
              <a:rPr kumimoji="1" lang="en-US" altLang="ja-JP" dirty="0" smtClean="0"/>
              <a:t>EGit</a:t>
            </a:r>
            <a:r>
              <a:rPr kumimoji="1" lang="ja-JP" altLang="en-US" dirty="0" smtClean="0"/>
              <a:t>を使うメリットについて学習していきます。</a:t>
            </a:r>
            <a:endParaRPr kumimoji="1" lang="ja-JP" altLang="en-US" dirty="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4</a:t>
            </a:fld>
            <a:endParaRPr lang="ja-JP" altLang="en-US"/>
          </a:p>
        </p:txBody>
      </p:sp>
    </p:spTree>
    <p:extLst>
      <p:ext uri="{BB962C8B-B14F-4D97-AF65-F5344CB8AC3E}">
        <p14:creationId xmlns:p14="http://schemas.microsoft.com/office/powerpoint/2010/main" val="766768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dirty="0" smtClean="0"/>
              <a:t>branch</a:t>
            </a:r>
            <a:r>
              <a:rPr lang="ja-JP" altLang="en-US" dirty="0" smtClean="0"/>
              <a:t>の切り替えには、コマンドではチェックアウトを使いました。</a:t>
            </a:r>
            <a:endParaRPr lang="en-US" altLang="ja-JP" dirty="0" smtClean="0"/>
          </a:p>
          <a:p>
            <a:r>
              <a:rPr lang="ja-JP" altLang="en-US" dirty="0" smtClean="0"/>
              <a:t>チェックアウトは、現在作業しているコミットのポインタであるヘッドの切り替えるコマンドでした。</a:t>
            </a:r>
            <a:endParaRPr lang="en-US" altLang="ja-JP" dirty="0" smtClean="0"/>
          </a:p>
          <a:p>
            <a:r>
              <a:rPr lang="ja-JP" altLang="en-US" dirty="0" smtClean="0"/>
              <a:t>　コミットそれぞれについてる</a:t>
            </a:r>
            <a:r>
              <a:rPr lang="en-US" altLang="ja-JP" dirty="0" smtClean="0"/>
              <a:t>SHA1</a:t>
            </a:r>
            <a:r>
              <a:rPr lang="ja-JP" altLang="en-US" dirty="0" smtClean="0"/>
              <a:t>　</a:t>
            </a:r>
            <a:r>
              <a:rPr lang="en-US" altLang="ja-JP" dirty="0" smtClean="0"/>
              <a:t>ID</a:t>
            </a:r>
            <a:r>
              <a:rPr lang="ja-JP" altLang="en-US" dirty="0" smtClean="0"/>
              <a:t>を指定すればそのコミットに、ブランチ名を指定すればそのブランチの先頭コミットにヘッドを移動させてくれました。</a:t>
            </a:r>
            <a:endParaRPr lang="en-US" altLang="ja-JP" dirty="0" smtClean="0"/>
          </a:p>
          <a:p>
            <a:r>
              <a:rPr lang="ja-JP" altLang="en-US" dirty="0" smtClean="0"/>
              <a:t>　</a:t>
            </a:r>
            <a:r>
              <a:rPr lang="en-US" altLang="ja-JP" dirty="0" smtClean="0"/>
              <a:t>Egit</a:t>
            </a:r>
            <a:r>
              <a:rPr lang="ja-JP" altLang="en-US" dirty="0" smtClean="0"/>
              <a:t>では、同等の操作を</a:t>
            </a:r>
            <a:r>
              <a:rPr lang="en-US" altLang="ja-JP" dirty="0" smtClean="0"/>
              <a:t>Switch</a:t>
            </a:r>
            <a:r>
              <a:rPr lang="ja-JP" altLang="en-US" dirty="0" smtClean="0"/>
              <a:t> </a:t>
            </a:r>
            <a:r>
              <a:rPr lang="en-US" altLang="ja-JP" dirty="0" smtClean="0"/>
              <a:t>to</a:t>
            </a:r>
            <a:r>
              <a:rPr lang="ja-JP" altLang="en-US" dirty="0" smtClean="0"/>
              <a:t> という操作で行えます。</a:t>
            </a:r>
            <a:endParaRPr lang="en-US" altLang="ja-JP" dirty="0" smtClean="0"/>
          </a:p>
          <a:p>
            <a:endParaRPr lang="en-US" altLang="ja-JP" dirty="0" smtClean="0"/>
          </a:p>
          <a:p>
            <a:endParaRPr lang="en-US" altLang="ja-JP" dirty="0" smtClean="0"/>
          </a:p>
          <a:p>
            <a:r>
              <a:rPr lang="ja-JP" altLang="en-US" dirty="0" smtClean="0"/>
              <a:t>親の</a:t>
            </a:r>
            <a:r>
              <a:rPr lang="en-US" altLang="ja-JP" dirty="0" smtClean="0"/>
              <a:t>SHA</a:t>
            </a:r>
            <a:r>
              <a:rPr lang="ja-JP" altLang="en-US" dirty="0" smtClean="0"/>
              <a:t>１</a:t>
            </a:r>
            <a:r>
              <a:rPr lang="en-US" altLang="ja-JP" dirty="0" smtClean="0"/>
              <a:t>ID</a:t>
            </a:r>
            <a:r>
              <a:rPr lang="ja-JP" altLang="en-US" dirty="0" smtClean="0"/>
              <a:t>をファイル的にどこに持ってるか探す</a:t>
            </a:r>
            <a:endParaRPr lang="en-US" altLang="ja-JP" dirty="0" smtClean="0"/>
          </a:p>
          <a:p>
            <a:endParaRPr lang="en-US" altLang="ja-JP" dirty="0" smtClean="0"/>
          </a:p>
          <a:p>
            <a:r>
              <a:rPr lang="ja-JP" altLang="en-US" dirty="0" smtClean="0"/>
              <a:t>さて、これまで、今説明した</a:t>
            </a:r>
            <a:r>
              <a:rPr lang="en-US" altLang="ja-JP" dirty="0" smtClean="0"/>
              <a:t>commit</a:t>
            </a:r>
            <a:r>
              <a:rPr lang="ja-JP" altLang="en-US" dirty="0" smtClean="0"/>
              <a:t>を何回かしてきましたと仮定します。そうすると、このようにつらなりができます。</a:t>
            </a:r>
            <a:endParaRPr lang="en-US" altLang="ja-JP" dirty="0" smtClean="0"/>
          </a:p>
          <a:p>
            <a:r>
              <a:rPr lang="ja-JP" altLang="en-US" dirty="0" smtClean="0"/>
              <a:t>「変更を管理し、後で特定のバージョンに戻れる」ことが必要です。</a:t>
            </a:r>
            <a:endParaRPr lang="en-US" altLang="ja-JP" dirty="0" smtClean="0"/>
          </a:p>
          <a:p>
            <a:r>
              <a:rPr lang="ja-JP" altLang="en-US" dirty="0" smtClean="0"/>
              <a:t>それを実現するのが</a:t>
            </a:r>
            <a:r>
              <a:rPr lang="en-US" altLang="ja-JP" dirty="0" smtClean="0"/>
              <a:t>git log</a:t>
            </a:r>
            <a:r>
              <a:rPr lang="ja-JP" altLang="en-US" dirty="0" smtClean="0"/>
              <a:t>と</a:t>
            </a:r>
            <a:r>
              <a:rPr lang="en-US" altLang="ja-JP" dirty="0" smtClean="0"/>
              <a:t>git checkout</a:t>
            </a:r>
            <a:r>
              <a:rPr lang="ja-JP" altLang="en-US" dirty="0" smtClean="0"/>
              <a:t>いうコマンドです。</a:t>
            </a:r>
            <a:r>
              <a:rPr lang="en-US" altLang="ja-JP" dirty="0" smtClean="0"/>
              <a:t>git log</a:t>
            </a:r>
            <a:r>
              <a:rPr lang="ja-JP" altLang="en-US" dirty="0" smtClean="0"/>
              <a:t>はさまざま場面で使いますが、どんな使い方ができるか早速試してみましょう。</a:t>
            </a:r>
            <a:endParaRPr lang="en-US" altLang="ja-JP" dirty="0" smtClean="0"/>
          </a:p>
          <a:p>
            <a:r>
              <a:rPr lang="en-US" altLang="ja-JP" dirty="0" smtClean="0"/>
              <a:t>Git log</a:t>
            </a:r>
            <a:r>
              <a:rPr lang="ja-JP" altLang="en-US" dirty="0" smtClean="0"/>
              <a:t>コマンドを打つと、このように、いままでしてきた</a:t>
            </a:r>
            <a:r>
              <a:rPr lang="en-US" altLang="ja-JP" dirty="0" smtClean="0"/>
              <a:t>commit</a:t>
            </a:r>
            <a:r>
              <a:rPr lang="ja-JP" altLang="en-US" dirty="0" smtClean="0"/>
              <a:t>について、バージョンナンバーである</a:t>
            </a:r>
            <a:r>
              <a:rPr lang="en-US" altLang="ja-JP" dirty="0" smtClean="0"/>
              <a:t>SHA1</a:t>
            </a:r>
            <a:r>
              <a:rPr lang="ja-JP" altLang="en-US" dirty="0" smtClean="0"/>
              <a:t>　</a:t>
            </a:r>
            <a:r>
              <a:rPr lang="en-US" altLang="ja-JP" dirty="0" smtClean="0"/>
              <a:t>ID</a:t>
            </a:r>
            <a:r>
              <a:rPr lang="ja-JP" altLang="en-US" dirty="0" smtClean="0"/>
              <a:t>　その</a:t>
            </a:r>
            <a:r>
              <a:rPr lang="en-US" altLang="ja-JP" dirty="0" smtClean="0"/>
              <a:t>commit</a:t>
            </a:r>
            <a:r>
              <a:rPr lang="ja-JP" altLang="en-US" dirty="0" smtClean="0"/>
              <a:t>をした人、時刻、</a:t>
            </a:r>
            <a:r>
              <a:rPr lang="en-US" altLang="ja-JP" dirty="0" smtClean="0"/>
              <a:t>commit</a:t>
            </a:r>
            <a:r>
              <a:rPr lang="ja-JP" altLang="en-US" dirty="0" smtClean="0"/>
              <a:t>メッセージが新しいものを先頭にして表示されます。</a:t>
            </a:r>
            <a:r>
              <a:rPr lang="en-US" altLang="ja-JP" dirty="0" smtClean="0"/>
              <a:t>git </a:t>
            </a:r>
            <a:r>
              <a:rPr lang="ja-JP" altLang="en-US" dirty="0" smtClean="0"/>
              <a:t>は一つ一つの</a:t>
            </a:r>
            <a:r>
              <a:rPr lang="en-US" altLang="ja-JP" dirty="0" smtClean="0"/>
              <a:t>commit</a:t>
            </a:r>
            <a:r>
              <a:rPr lang="ja-JP" altLang="en-US" dirty="0" smtClean="0"/>
              <a:t>が、その親</a:t>
            </a:r>
            <a:r>
              <a:rPr lang="en-US" altLang="ja-JP" dirty="0" smtClean="0"/>
              <a:t>commit</a:t>
            </a:r>
            <a:r>
              <a:rPr lang="ja-JP" altLang="en-US" dirty="0" smtClean="0"/>
              <a:t>の</a:t>
            </a:r>
            <a:r>
              <a:rPr lang="en-US" altLang="ja-JP" dirty="0" smtClean="0"/>
              <a:t>SHA1</a:t>
            </a:r>
            <a:r>
              <a:rPr lang="ja-JP" altLang="en-US" dirty="0" smtClean="0"/>
              <a:t>　</a:t>
            </a:r>
            <a:r>
              <a:rPr lang="en-US" altLang="ja-JP" dirty="0" smtClean="0"/>
              <a:t>ID</a:t>
            </a:r>
            <a:r>
              <a:rPr lang="ja-JP" altLang="en-US" dirty="0" smtClean="0"/>
              <a:t>を持っています。子の</a:t>
            </a:r>
            <a:r>
              <a:rPr lang="en-US" altLang="ja-JP" dirty="0" smtClean="0"/>
              <a:t>commit</a:t>
            </a:r>
            <a:r>
              <a:rPr lang="ja-JP" altLang="en-US" dirty="0" smtClean="0"/>
              <a:t>が親の</a:t>
            </a:r>
            <a:r>
              <a:rPr lang="en-US" altLang="ja-JP" dirty="0" smtClean="0"/>
              <a:t>commit</a:t>
            </a:r>
            <a:r>
              <a:rPr lang="ja-JP" altLang="en-US" dirty="0" smtClean="0"/>
              <a:t>の　</a:t>
            </a:r>
            <a:r>
              <a:rPr lang="en-US" altLang="ja-JP" dirty="0" smtClean="0"/>
              <a:t>SHA</a:t>
            </a:r>
            <a:r>
              <a:rPr lang="ja-JP" altLang="en-US" dirty="0" smtClean="0"/>
              <a:t>１</a:t>
            </a:r>
            <a:r>
              <a:rPr lang="en-US" altLang="ja-JP" dirty="0" smtClean="0"/>
              <a:t>ID</a:t>
            </a:r>
            <a:r>
              <a:rPr lang="ja-JP" altLang="en-US" dirty="0" smtClean="0"/>
              <a:t>を持っている状態を、「ポインタを持っている」とか「子が親を参照している」と表現します。　そして、この親子関係をたどっていくと、一番最初にした</a:t>
            </a:r>
            <a:r>
              <a:rPr lang="en-US" altLang="ja-JP" dirty="0" smtClean="0"/>
              <a:t>commit</a:t>
            </a:r>
            <a:r>
              <a:rPr lang="ja-JP" altLang="en-US" dirty="0" smtClean="0"/>
              <a:t>、つまり「ルート</a:t>
            </a:r>
            <a:r>
              <a:rPr lang="en-US" altLang="ja-JP" dirty="0" smtClean="0"/>
              <a:t>commit</a:t>
            </a:r>
            <a:r>
              <a:rPr lang="ja-JP" altLang="en-US" dirty="0" smtClean="0"/>
              <a:t>」に行き着きます。</a:t>
            </a:r>
            <a:endParaRPr lang="en-US" altLang="ja-JP" dirty="0" smtClean="0"/>
          </a:p>
          <a:p>
            <a:r>
              <a:rPr lang="ja-JP" altLang="en-US" dirty="0" smtClean="0"/>
              <a:t>それぞれの</a:t>
            </a:r>
            <a:r>
              <a:rPr lang="en-US" altLang="ja-JP" dirty="0" smtClean="0"/>
              <a:t>commit</a:t>
            </a:r>
            <a:r>
              <a:rPr lang="ja-JP" altLang="en-US" dirty="0" smtClean="0"/>
              <a:t>のバージョン番号である</a:t>
            </a:r>
            <a:r>
              <a:rPr lang="en-US" altLang="ja-JP" dirty="0" smtClean="0"/>
              <a:t>SHA 1 ID</a:t>
            </a:r>
            <a:r>
              <a:rPr lang="ja-JP" altLang="en-US" dirty="0" smtClean="0"/>
              <a:t>を使うと、特定の</a:t>
            </a:r>
            <a:r>
              <a:rPr lang="en-US" altLang="ja-JP" dirty="0" smtClean="0"/>
              <a:t>commit</a:t>
            </a:r>
            <a:r>
              <a:rPr lang="ja-JP" altLang="en-US" dirty="0" smtClean="0"/>
              <a:t>を呼び出すことができます。それが　</a:t>
            </a:r>
            <a:r>
              <a:rPr lang="en-US" altLang="ja-JP" dirty="0" smtClean="0"/>
              <a:t>git checkout</a:t>
            </a:r>
            <a:r>
              <a:rPr lang="ja-JP" altLang="en-US" dirty="0" smtClean="0"/>
              <a:t>というコマンドです。このコマンドは、現在作業している</a:t>
            </a:r>
            <a:r>
              <a:rPr lang="en-US" altLang="ja-JP" dirty="0" smtClean="0"/>
              <a:t>commit</a:t>
            </a:r>
            <a:r>
              <a:rPr lang="ja-JP" altLang="en-US" dirty="0" smtClean="0"/>
              <a:t>を示す「</a:t>
            </a:r>
            <a:r>
              <a:rPr lang="en-US" altLang="ja-JP" dirty="0" smtClean="0"/>
              <a:t>HEAD</a:t>
            </a:r>
            <a:r>
              <a:rPr lang="ja-JP" altLang="en-US" dirty="0" smtClean="0"/>
              <a:t>」を切り替えるコマンドです。</a:t>
            </a:r>
            <a:r>
              <a:rPr lang="en-US" altLang="ja-JP" dirty="0" smtClean="0"/>
              <a:t>HEAD</a:t>
            </a:r>
            <a:r>
              <a:rPr lang="ja-JP" altLang="en-US" dirty="0" smtClean="0"/>
              <a:t>は現在作用している</a:t>
            </a:r>
            <a:r>
              <a:rPr lang="en-US" altLang="ja-JP" dirty="0" smtClean="0"/>
              <a:t>commit</a:t>
            </a:r>
            <a:r>
              <a:rPr lang="ja-JP" altLang="en-US" dirty="0" smtClean="0"/>
              <a:t>の</a:t>
            </a:r>
            <a:r>
              <a:rPr lang="en-US" altLang="ja-JP" dirty="0" smtClean="0"/>
              <a:t>SHA1ID</a:t>
            </a:r>
            <a:r>
              <a:rPr lang="ja-JP" altLang="en-US" dirty="0" smtClean="0"/>
              <a:t>を保持します。</a:t>
            </a:r>
            <a:endParaRPr lang="en-US" altLang="ja-JP" dirty="0" smtClean="0"/>
          </a:p>
          <a:p>
            <a:r>
              <a:rPr lang="en-US" altLang="ja-JP" dirty="0" smtClean="0"/>
              <a:t>Git checkout </a:t>
            </a:r>
            <a:r>
              <a:rPr lang="ja-JP" altLang="en-US" dirty="0" smtClean="0"/>
              <a:t>のあとに</a:t>
            </a:r>
            <a:r>
              <a:rPr lang="en-US" altLang="ja-JP" dirty="0" smtClean="0"/>
              <a:t>SHA1</a:t>
            </a:r>
            <a:r>
              <a:rPr lang="ja-JP" altLang="en-US" dirty="0" smtClean="0"/>
              <a:t>　</a:t>
            </a:r>
            <a:r>
              <a:rPr lang="en-US" altLang="ja-JP" dirty="0" smtClean="0"/>
              <a:t>ID</a:t>
            </a:r>
            <a:r>
              <a:rPr lang="ja-JP" altLang="en-US" dirty="0" smtClean="0"/>
              <a:t>を指定すると</a:t>
            </a:r>
            <a:r>
              <a:rPr lang="en-US" altLang="ja-JP" dirty="0" smtClean="0"/>
              <a:t>HEAD</a:t>
            </a:r>
            <a:r>
              <a:rPr lang="ja-JP" altLang="en-US" dirty="0" smtClean="0"/>
              <a:t>が移動しその</a:t>
            </a:r>
            <a:r>
              <a:rPr lang="en-US" altLang="ja-JP" dirty="0" smtClean="0"/>
              <a:t>commit</a:t>
            </a:r>
            <a:r>
              <a:rPr lang="ja-JP" altLang="en-US" dirty="0" smtClean="0"/>
              <a:t>が呼び出されます。過去にタイムスリップできるわけです。</a:t>
            </a:r>
            <a:r>
              <a:rPr lang="en-US" altLang="ja-JP" dirty="0" smtClean="0"/>
              <a:t>commit</a:t>
            </a:r>
            <a:r>
              <a:rPr lang="ja-JP" altLang="en-US" dirty="0" smtClean="0"/>
              <a:t>はある地点での作業ディレクトリ全体の完全なコピーですから、呼び出すと、そのディレクトリ全体がある地点での状態になります。また、その状態で　</a:t>
            </a:r>
            <a:r>
              <a:rPr lang="en-US" altLang="ja-JP" dirty="0" smtClean="0"/>
              <a:t>git log</a:t>
            </a:r>
            <a:r>
              <a:rPr lang="ja-JP" altLang="en-US" dirty="0" smtClean="0"/>
              <a:t>すると、ログも、その時点での状態に戻ります。逆に、タイムスリップから現在に戻るためには、</a:t>
            </a:r>
            <a:r>
              <a:rPr lang="en-US" altLang="ja-JP" dirty="0" smtClean="0"/>
              <a:t>git log </a:t>
            </a:r>
            <a:r>
              <a:rPr lang="ja-JP" altLang="en-US" dirty="0" smtClean="0"/>
              <a:t>に</a:t>
            </a:r>
            <a:r>
              <a:rPr lang="en-US" altLang="ja-JP" dirty="0" smtClean="0"/>
              <a:t>–all</a:t>
            </a:r>
            <a:r>
              <a:rPr lang="ja-JP" altLang="en-US" dirty="0" smtClean="0"/>
              <a:t>で今までしてきたすべての</a:t>
            </a:r>
            <a:r>
              <a:rPr lang="en-US" altLang="ja-JP" dirty="0" smtClean="0"/>
              <a:t>commit</a:t>
            </a:r>
            <a:r>
              <a:rPr lang="ja-JP" altLang="en-US" dirty="0" smtClean="0"/>
              <a:t>が表示し、最新の</a:t>
            </a:r>
            <a:r>
              <a:rPr lang="en-US" altLang="ja-JP" dirty="0" smtClean="0"/>
              <a:t>commit</a:t>
            </a:r>
            <a:r>
              <a:rPr lang="ja-JP" altLang="en-US" dirty="0" smtClean="0"/>
              <a:t>の</a:t>
            </a:r>
            <a:r>
              <a:rPr lang="en-US" altLang="ja-JP" dirty="0" smtClean="0"/>
              <a:t>ID</a:t>
            </a:r>
            <a:r>
              <a:rPr lang="ja-JP" altLang="en-US" dirty="0" smtClean="0"/>
              <a:t>を調べて、その</a:t>
            </a:r>
            <a:r>
              <a:rPr lang="en-US" altLang="ja-JP" dirty="0" smtClean="0"/>
              <a:t>ID</a:t>
            </a:r>
            <a:r>
              <a:rPr lang="ja-JP" altLang="en-US" dirty="0" smtClean="0"/>
              <a:t>で</a:t>
            </a:r>
            <a:r>
              <a:rPr lang="en-US" altLang="ja-JP" dirty="0" smtClean="0"/>
              <a:t>checkout</a:t>
            </a:r>
            <a:r>
              <a:rPr lang="ja-JP" altLang="en-US" dirty="0" smtClean="0"/>
              <a:t>を行います。</a:t>
            </a:r>
            <a:endParaRPr lang="en-US" altLang="ja-JP" dirty="0" smtClean="0"/>
          </a:p>
          <a:p>
            <a:endParaRPr lang="ja-JP" altLang="en-US" dirty="0" smtClean="0"/>
          </a:p>
        </p:txBody>
      </p:sp>
      <p:sp>
        <p:nvSpPr>
          <p:cNvPr id="4" name="Slide Number Placeholder 3"/>
          <p:cNvSpPr>
            <a:spLocks noGrp="1"/>
          </p:cNvSpPr>
          <p:nvPr>
            <p:ph type="sldNum" sz="quarter" idx="5"/>
          </p:nvPr>
        </p:nvSpPr>
        <p:spPr/>
        <p:txBody>
          <a:bodyPr/>
          <a:lstStyle/>
          <a:p>
            <a:pPr>
              <a:defRPr/>
            </a:pPr>
            <a:fld id="{E78C7AD3-948B-4EDC-990E-5F9AB08AE245}" type="slidenum">
              <a:rPr lang="ja-JP" altLang="en-US" smtClean="0"/>
              <a:pPr>
                <a:defRPr/>
              </a:pPr>
              <a:t>40</a:t>
            </a:fld>
            <a:endParaRPr lang="ja-JP" altLang="en-US"/>
          </a:p>
        </p:txBody>
      </p:sp>
    </p:spTree>
    <p:extLst>
      <p:ext uri="{BB962C8B-B14F-4D97-AF65-F5344CB8AC3E}">
        <p14:creationId xmlns:p14="http://schemas.microsoft.com/office/powerpoint/2010/main" val="30940445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altLang="ja-JP" dirty="0" smtClean="0"/>
          </a:p>
          <a:p>
            <a:r>
              <a:rPr kumimoji="1" lang="ja-JP" altLang="en-US" dirty="0" smtClean="0"/>
              <a:t>では早速</a:t>
            </a:r>
            <a:r>
              <a:rPr kumimoji="1" lang="en-US" altLang="ja-JP" dirty="0" smtClean="0"/>
              <a:t>branch</a:t>
            </a:r>
            <a:r>
              <a:rPr kumimoji="1" lang="ja-JP" altLang="en-US" dirty="0" smtClean="0"/>
              <a:t>を作成してみましょう。</a:t>
            </a:r>
            <a:endParaRPr kumimoji="1" lang="en-US" altLang="ja-JP" dirty="0" smtClean="0"/>
          </a:p>
          <a:p>
            <a:r>
              <a:rPr kumimoji="1" lang="ja-JP" altLang="en-US" dirty="0" smtClean="0"/>
              <a:t>ここではニュータスクという</a:t>
            </a:r>
            <a:r>
              <a:rPr kumimoji="1" lang="en-US" altLang="ja-JP" dirty="0" smtClean="0"/>
              <a:t>branch</a:t>
            </a:r>
            <a:r>
              <a:rPr kumimoji="1" lang="ja-JP" altLang="en-US" dirty="0" smtClean="0"/>
              <a:t>を作る場合を想定します。</a:t>
            </a:r>
            <a:endParaRPr kumimoji="1" lang="en-US" altLang="ja-JP" dirty="0" smtClean="0"/>
          </a:p>
          <a:p>
            <a:r>
              <a:rPr kumimoji="1" lang="ja-JP" altLang="en-US" dirty="0" smtClean="0"/>
              <a:t>リポジトリを選択した状態で、右クリックし、</a:t>
            </a:r>
            <a:r>
              <a:rPr kumimoji="1" lang="en-US" altLang="ja-JP" dirty="0" smtClean="0"/>
              <a:t>Team&gt;Switch to</a:t>
            </a:r>
            <a:r>
              <a:rPr kumimoji="1" lang="ja-JP" altLang="en-US" dirty="0" smtClean="0"/>
              <a:t>＞</a:t>
            </a:r>
            <a:r>
              <a:rPr kumimoji="1" lang="en-US" altLang="ja-JP" dirty="0" smtClean="0"/>
              <a:t>New</a:t>
            </a:r>
            <a:r>
              <a:rPr kumimoji="1" lang="ja-JP" altLang="en-US" dirty="0" smtClean="0"/>
              <a:t> </a:t>
            </a:r>
            <a:r>
              <a:rPr kumimoji="1" lang="en-US" altLang="ja-JP" dirty="0" smtClean="0"/>
              <a:t>Branch</a:t>
            </a:r>
            <a:r>
              <a:rPr kumimoji="1" lang="ja-JP" altLang="en-US" dirty="0" smtClean="0"/>
              <a:t>をせんたくしてください。そうすると、クリエート</a:t>
            </a:r>
            <a:r>
              <a:rPr kumimoji="1" lang="en-US" altLang="ja-JP" dirty="0" smtClean="0"/>
              <a:t>newbranch</a:t>
            </a:r>
            <a:r>
              <a:rPr kumimoji="1" lang="ja-JP" altLang="en-US" dirty="0" smtClean="0"/>
              <a:t>という画面が立ち上がりますので、そこに</a:t>
            </a:r>
            <a:r>
              <a:rPr kumimoji="1" lang="en-US" altLang="ja-JP" dirty="0" smtClean="0"/>
              <a:t>branch</a:t>
            </a:r>
            <a:r>
              <a:rPr kumimoji="1" lang="ja-JP" altLang="en-US" dirty="0" smtClean="0"/>
              <a:t>名を入力します。今回は、例としてニュータスクという</a:t>
            </a:r>
            <a:r>
              <a:rPr kumimoji="1" lang="en-US" altLang="ja-JP" dirty="0" smtClean="0"/>
              <a:t>branch</a:t>
            </a:r>
            <a:r>
              <a:rPr kumimoji="1" lang="ja-JP" altLang="en-US" dirty="0" smtClean="0"/>
              <a:t>を作成します。</a:t>
            </a:r>
            <a:endParaRPr kumimoji="1" lang="en-US" altLang="ja-JP" dirty="0" smtClean="0"/>
          </a:p>
          <a:p>
            <a:r>
              <a:rPr kumimoji="1" lang="ja-JP" altLang="en-US" dirty="0" smtClean="0"/>
              <a:t>すると、プロジェクトエクスプローラの</a:t>
            </a:r>
            <a:r>
              <a:rPr kumimoji="1" lang="en-US" altLang="ja-JP" dirty="0" smtClean="0"/>
              <a:t>branch</a:t>
            </a:r>
            <a:r>
              <a:rPr kumimoji="1" lang="ja-JP" altLang="en-US" dirty="0" smtClean="0"/>
              <a:t>名が切り替わります。このように、新しく</a:t>
            </a:r>
            <a:r>
              <a:rPr kumimoji="1" lang="en-US" altLang="ja-JP" dirty="0" smtClean="0"/>
              <a:t>branch</a:t>
            </a:r>
            <a:r>
              <a:rPr kumimoji="1" lang="ja-JP" altLang="en-US" dirty="0" smtClean="0"/>
              <a:t>を作ると、新しくつくった</a:t>
            </a:r>
            <a:r>
              <a:rPr kumimoji="1" lang="en-US" altLang="ja-JP" dirty="0" smtClean="0"/>
              <a:t>branch</a:t>
            </a:r>
            <a:r>
              <a:rPr kumimoji="1" lang="ja-JP" altLang="en-US" dirty="0" smtClean="0"/>
              <a:t>へのチェックアウトも一緒にやってくれます。</a:t>
            </a:r>
            <a:endParaRPr kumimoji="1" lang="en-US" altLang="ja-JP" dirty="0" smtClean="0"/>
          </a:p>
          <a:p>
            <a:r>
              <a:rPr kumimoji="1" lang="ja-JP" altLang="en-US" dirty="0" smtClean="0"/>
              <a:t>再度マスター</a:t>
            </a:r>
            <a:r>
              <a:rPr kumimoji="1" lang="en-US" altLang="ja-JP" dirty="0" smtClean="0"/>
              <a:t>branch</a:t>
            </a:r>
            <a:r>
              <a:rPr kumimoji="1" lang="ja-JP" altLang="en-US" dirty="0" smtClean="0"/>
              <a:t>に切り替えたいときは、同じように</a:t>
            </a:r>
            <a:r>
              <a:rPr kumimoji="1" lang="en-US" altLang="ja-JP" dirty="0" smtClean="0"/>
              <a:t>Team&gt;Swtchto</a:t>
            </a:r>
            <a:r>
              <a:rPr kumimoji="1" lang="ja-JP" altLang="en-US" dirty="0" smtClean="0"/>
              <a:t>＞マスターで可能です</a:t>
            </a:r>
            <a:endParaRPr kumimoji="1" lang="en-US" altLang="ja-JP" dirty="0" smtClean="0"/>
          </a:p>
          <a:p>
            <a:endParaRPr kumimoji="1" lang="en-US" altLang="ja-JP" dirty="0" smtClean="0"/>
          </a:p>
          <a:p>
            <a:r>
              <a:rPr kumimoji="1" lang="ja-JP" altLang="en-US" dirty="0" smtClean="0"/>
              <a:t>消す。</a:t>
            </a:r>
            <a:endParaRPr kumimoji="1" lang="en-US" altLang="ja-JP" dirty="0" smtClean="0"/>
          </a:p>
          <a:p>
            <a:endParaRPr kumimoji="1" lang="en-US" altLang="ja-JP"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41</a:t>
            </a:fld>
            <a:endParaRPr lang="ja-JP" altLang="en-US"/>
          </a:p>
        </p:txBody>
      </p:sp>
    </p:spTree>
    <p:extLst>
      <p:ext uri="{BB962C8B-B14F-4D97-AF65-F5344CB8AC3E}">
        <p14:creationId xmlns:p14="http://schemas.microsoft.com/office/powerpoint/2010/main" val="2924359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では新たに作った</a:t>
            </a:r>
            <a:r>
              <a:rPr kumimoji="1" lang="en-US" altLang="ja-JP" dirty="0" smtClean="0"/>
              <a:t>branch</a:t>
            </a:r>
            <a:r>
              <a:rPr kumimoji="1" lang="ja-JP" altLang="en-US" dirty="0" smtClean="0"/>
              <a:t>にファイルを追加してみましょう。今回はタスクファイル１というファイルを追加します。　ウェルかむぎっとリポジトリを選んだ状態でファイル＞</a:t>
            </a:r>
            <a:r>
              <a:rPr kumimoji="1" lang="en-US" altLang="ja-JP" dirty="0" smtClean="0"/>
              <a:t>NEW</a:t>
            </a:r>
            <a:r>
              <a:rPr kumimoji="1" lang="ja-JP" altLang="en-US" dirty="0" smtClean="0"/>
              <a:t>＞ファイルでファイル名を入力してからのファイルを作成してください。</a:t>
            </a:r>
            <a:endParaRPr kumimoji="1" lang="en-US" altLang="ja-JP" dirty="0" smtClean="0"/>
          </a:p>
          <a:p>
            <a:r>
              <a:rPr kumimoji="1" lang="ja-JP" altLang="en-US" dirty="0" smtClean="0"/>
              <a:t>終わったら、ここで試しにマスター</a:t>
            </a:r>
            <a:r>
              <a:rPr kumimoji="1" lang="en-US" altLang="ja-JP" dirty="0" smtClean="0"/>
              <a:t>branch</a:t>
            </a:r>
            <a:r>
              <a:rPr kumimoji="1" lang="ja-JP" altLang="en-US" dirty="0" smtClean="0"/>
              <a:t>に切り替えてみる。</a:t>
            </a:r>
            <a:r>
              <a:rPr kumimoji="1" lang="en-US" altLang="ja-JP" dirty="0" smtClean="0"/>
              <a:t>TEAM</a:t>
            </a:r>
            <a:r>
              <a:rPr kumimoji="1" lang="ja-JP" altLang="en-US" dirty="0" smtClean="0"/>
              <a:t>＞スイッチ＞マスター</a:t>
            </a:r>
            <a:endParaRPr kumimoji="1" lang="en-US" altLang="ja-JP" dirty="0" smtClean="0"/>
          </a:p>
          <a:p>
            <a:r>
              <a:rPr kumimoji="1" lang="ja-JP" altLang="en-US" dirty="0" smtClean="0"/>
              <a:t>すると、マスターにはタスクファイル１はないことがわかる。</a:t>
            </a:r>
            <a:endParaRPr kumimoji="1" lang="en-US" altLang="ja-JP" dirty="0" smtClean="0"/>
          </a:p>
          <a:p>
            <a:r>
              <a:rPr kumimoji="1" lang="en-US" altLang="ja-JP" dirty="0" smtClean="0"/>
              <a:t>branch</a:t>
            </a:r>
            <a:r>
              <a:rPr kumimoji="1" lang="ja-JP" altLang="en-US" dirty="0" smtClean="0"/>
              <a:t>の様子は、「ヒストリー」でも知ることができる。このヒストリーは、コマンドでいうところのぎっとログ　</a:t>
            </a:r>
            <a:endParaRPr kumimoji="1" lang="en-US" altLang="ja-JP" dirty="0" smtClean="0"/>
          </a:p>
          <a:p>
            <a:r>
              <a:rPr kumimoji="1" lang="ja-JP" altLang="en-US" dirty="0" smtClean="0"/>
              <a:t>このヒストリーには、　でいける。　ヒストリーを見ると、先端が枝分かれしているのがわかると思います。</a:t>
            </a:r>
            <a:endParaRPr kumimoji="1" lang="en-US" altLang="ja-JP" dirty="0" smtClean="0"/>
          </a:p>
          <a:p>
            <a:endParaRPr kumimoji="1" lang="en-US" altLang="ja-JP"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42</a:t>
            </a:fld>
            <a:endParaRPr lang="ja-JP" altLang="en-US"/>
          </a:p>
        </p:txBody>
      </p:sp>
    </p:spTree>
    <p:extLst>
      <p:ext uri="{BB962C8B-B14F-4D97-AF65-F5344CB8AC3E}">
        <p14:creationId xmlns:p14="http://schemas.microsoft.com/office/powerpoint/2010/main" val="26680599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次は</a:t>
            </a:r>
            <a:r>
              <a:rPr kumimoji="1" lang="en-US" altLang="ja-JP" dirty="0" smtClean="0"/>
              <a:t>branch</a:t>
            </a:r>
            <a:r>
              <a:rPr kumimoji="1" lang="ja-JP" altLang="en-US" dirty="0" smtClean="0"/>
              <a:t>のマージ　</a:t>
            </a:r>
            <a:endParaRPr kumimoji="1" lang="en-US" altLang="ja-JP" dirty="0" smtClean="0"/>
          </a:p>
          <a:p>
            <a:r>
              <a:rPr kumimoji="1" lang="ja-JP" altLang="en-US" dirty="0" smtClean="0"/>
              <a:t>マスターリポにいる状態で、プロジェクト名＞チーム＞マージ</a:t>
            </a:r>
            <a:endParaRPr kumimoji="1" lang="en-US" altLang="ja-JP" dirty="0" smtClean="0"/>
          </a:p>
          <a:p>
            <a:r>
              <a:rPr kumimoji="1" lang="ja-JP" altLang="en-US" dirty="0" smtClean="0"/>
              <a:t>リザルトが出たらオーケーおす</a:t>
            </a:r>
            <a:endParaRPr kumimoji="1" lang="en-US" altLang="ja-JP"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43</a:t>
            </a:fld>
            <a:endParaRPr lang="ja-JP" altLang="en-US"/>
          </a:p>
        </p:txBody>
      </p:sp>
    </p:spTree>
    <p:extLst>
      <p:ext uri="{BB962C8B-B14F-4D97-AF65-F5344CB8AC3E}">
        <p14:creationId xmlns:p14="http://schemas.microsoft.com/office/powerpoint/2010/main" val="10100072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branch</a:t>
            </a:r>
            <a:r>
              <a:rPr kumimoji="1" lang="ja-JP" altLang="en-US" dirty="0" smtClean="0"/>
              <a:t>の削除</a:t>
            </a:r>
            <a:endParaRPr kumimoji="1" lang="en-US" altLang="ja-JP" dirty="0" smtClean="0"/>
          </a:p>
          <a:p>
            <a:r>
              <a:rPr kumimoji="1" lang="ja-JP" altLang="en-US" dirty="0" smtClean="0"/>
              <a:t>チーム＞スイッチと＞あざー</a:t>
            </a:r>
            <a:endParaRPr kumimoji="1" lang="en-US" altLang="ja-JP" dirty="0" smtClean="0"/>
          </a:p>
          <a:p>
            <a:r>
              <a:rPr kumimoji="1" lang="ja-JP" altLang="en-US" dirty="0" smtClean="0"/>
              <a:t>今いる</a:t>
            </a:r>
            <a:r>
              <a:rPr kumimoji="1" lang="en-US" altLang="ja-JP" dirty="0" smtClean="0"/>
              <a:t>branch</a:t>
            </a:r>
            <a:r>
              <a:rPr kumimoji="1" lang="ja-JP" altLang="en-US" dirty="0" smtClean="0"/>
              <a:t>はさくじょできない</a:t>
            </a:r>
            <a:endParaRPr kumimoji="1" lang="en-US" altLang="ja-JP"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44</a:t>
            </a:fld>
            <a:endParaRPr lang="ja-JP" altLang="en-US"/>
          </a:p>
        </p:txBody>
      </p:sp>
    </p:spTree>
    <p:extLst>
      <p:ext uri="{BB962C8B-B14F-4D97-AF65-F5344CB8AC3E}">
        <p14:creationId xmlns:p14="http://schemas.microsoft.com/office/powerpoint/2010/main" val="2832855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dirty="0" smtClean="0"/>
              <a:t>最後に、せっかく前回と今回で標準の</a:t>
            </a:r>
            <a:r>
              <a:rPr lang="en-US" altLang="ja-JP" dirty="0" smtClean="0"/>
              <a:t>Git</a:t>
            </a:r>
            <a:r>
              <a:rPr lang="ja-JP" altLang="en-US" dirty="0" smtClean="0"/>
              <a:t>ツールと</a:t>
            </a:r>
            <a:r>
              <a:rPr lang="en-US" altLang="ja-JP" dirty="0" smtClean="0"/>
              <a:t>EGit</a:t>
            </a:r>
            <a:r>
              <a:rPr lang="ja-JP" altLang="en-US" dirty="0" smtClean="0"/>
              <a:t>どちらも使ったので、どういうときに</a:t>
            </a:r>
            <a:r>
              <a:rPr lang="en-US" altLang="ja-JP" dirty="0" smtClean="0"/>
              <a:t>EGit</a:t>
            </a:r>
            <a:r>
              <a:rPr lang="ja-JP" altLang="en-US" dirty="0" smtClean="0"/>
              <a:t>を使って、どういうときにコマンドを使うか、両者の使いどころおまけとしてお伝えしたいとおもう</a:t>
            </a:r>
            <a:endParaRPr lang="en-US" altLang="ja-JP" dirty="0" smtClean="0"/>
          </a:p>
          <a:p>
            <a:endParaRPr lang="en-US" altLang="ja-JP" dirty="0" smtClean="0"/>
          </a:p>
          <a:p>
            <a:endParaRPr lang="en-US" altLang="ja-JP" dirty="0" smtClean="0"/>
          </a:p>
          <a:p>
            <a:r>
              <a:rPr lang="ja-JP" altLang="en-US" dirty="0" smtClean="0"/>
              <a:t>ある程度操作に慣れてしまえば</a:t>
            </a:r>
            <a:r>
              <a:rPr lang="en-US" altLang="ja-JP" dirty="0" smtClean="0"/>
              <a:t>EGit</a:t>
            </a:r>
            <a:r>
              <a:rPr lang="ja-JP" altLang="en-US" dirty="0" smtClean="0"/>
              <a:t>便利、大体の操作はできる（コマンドのスイッチにどれだけ対応しているかは未確認）</a:t>
            </a:r>
            <a:endParaRPr lang="en-US" altLang="ja-JP" dirty="0" smtClean="0"/>
          </a:p>
          <a:p>
            <a:r>
              <a:rPr lang="ja-JP" altLang="en-US" dirty="0" smtClean="0"/>
              <a:t>競合が起きたときの手動マージとか、ログの様子とかをしるのには</a:t>
            </a:r>
            <a:r>
              <a:rPr lang="en-US" altLang="ja-JP" dirty="0" smtClean="0"/>
              <a:t>EGit</a:t>
            </a:r>
            <a:r>
              <a:rPr lang="ja-JP" altLang="en-US" dirty="0" smtClean="0"/>
              <a:t>便利かも</a:t>
            </a:r>
            <a:endParaRPr lang="en-US" altLang="ja-JP" dirty="0" smtClean="0"/>
          </a:p>
          <a:p>
            <a:endParaRPr lang="ja-JP" altLang="en-US" dirty="0" smtClean="0"/>
          </a:p>
        </p:txBody>
      </p:sp>
      <p:sp>
        <p:nvSpPr>
          <p:cNvPr id="4" name="Slide Number Placeholder 3"/>
          <p:cNvSpPr>
            <a:spLocks noGrp="1"/>
          </p:cNvSpPr>
          <p:nvPr>
            <p:ph type="sldNum" sz="quarter" idx="5"/>
          </p:nvPr>
        </p:nvSpPr>
        <p:spPr/>
        <p:txBody>
          <a:bodyPr/>
          <a:lstStyle/>
          <a:p>
            <a:pPr>
              <a:defRPr/>
            </a:pPr>
            <a:fld id="{114A75C1-17AF-4CC0-8455-7C18F5B0E4CE}" type="slidenum">
              <a:rPr lang="ja-JP" altLang="en-US" smtClean="0"/>
              <a:pPr>
                <a:defRPr/>
              </a:pPr>
              <a:t>45</a:t>
            </a:fld>
            <a:endParaRPr lang="ja-JP" altLang="en-US"/>
          </a:p>
        </p:txBody>
      </p:sp>
    </p:spTree>
    <p:extLst>
      <p:ext uri="{BB962C8B-B14F-4D97-AF65-F5344CB8AC3E}">
        <p14:creationId xmlns:p14="http://schemas.microsoft.com/office/powerpoint/2010/main" val="109505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ja-JP" altLang="en-US" dirty="0" smtClean="0"/>
              <a:t>こちらは主要コマンドの一覧　詳しくは跡で見てください。</a:t>
            </a:r>
            <a:endParaRPr lang="en-US" altLang="ja-JP"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ja-JP" altLang="en-US" dirty="0" smtClean="0"/>
              <a:t>比較したときに、</a:t>
            </a:r>
            <a:endParaRPr lang="en-US" altLang="ja-JP"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ja-JP" altLang="en-US" dirty="0" smtClean="0"/>
              <a:t>あど、</a:t>
            </a:r>
            <a:r>
              <a:rPr lang="en-US" altLang="ja-JP" dirty="0" smtClean="0"/>
              <a:t>commit</a:t>
            </a:r>
            <a:r>
              <a:rPr lang="ja-JP" altLang="en-US" dirty="0" smtClean="0"/>
              <a:t>、</a:t>
            </a:r>
            <a:r>
              <a:rPr lang="en-US" altLang="ja-JP" dirty="0" smtClean="0"/>
              <a:t>clone</a:t>
            </a:r>
            <a:r>
              <a:rPr lang="ja-JP" altLang="en-US" dirty="0" smtClean="0"/>
              <a:t>、などの操作はコマンド </a:t>
            </a:r>
            <a:endParaRPr lang="en-US" altLang="ja-JP" dirty="0" smtClean="0"/>
          </a:p>
          <a:p>
            <a:r>
              <a:rPr lang="ja-JP" altLang="en-US" dirty="0" smtClean="0"/>
              <a:t>手動マージは</a:t>
            </a:r>
            <a:r>
              <a:rPr lang="en-US" altLang="ja-JP" dirty="0" smtClean="0"/>
              <a:t>EGit</a:t>
            </a:r>
            <a:r>
              <a:rPr lang="ja-JP" altLang="en-US" dirty="0" smtClean="0"/>
              <a:t>使いやすいと思う</a:t>
            </a:r>
            <a:endParaRPr lang="en-US" altLang="ja-JP" dirty="0" smtClean="0"/>
          </a:p>
          <a:p>
            <a:r>
              <a:rPr lang="ja-JP" altLang="en-US" dirty="0" smtClean="0"/>
              <a:t>コマンドの場合、開発環境と</a:t>
            </a:r>
            <a:r>
              <a:rPr lang="en-US" altLang="ja-JP" dirty="0" smtClean="0"/>
              <a:t>Git</a:t>
            </a:r>
            <a:r>
              <a:rPr lang="ja-JP" altLang="en-US" dirty="0" smtClean="0"/>
              <a:t>コマンドラインツールをいききしないといけないが、それがなく、全部一画面でできるのも強み</a:t>
            </a:r>
            <a:endParaRPr lang="en-US" altLang="ja-JP" dirty="0" smtClean="0"/>
          </a:p>
          <a:p>
            <a:endParaRPr lang="en-US" altLang="ja-JP" dirty="0" smtClean="0"/>
          </a:p>
          <a:p>
            <a:r>
              <a:rPr lang="ja-JP" altLang="en-US" dirty="0" smtClean="0"/>
              <a:t>いままで</a:t>
            </a:r>
            <a:r>
              <a:rPr lang="en-US" altLang="ja-JP" dirty="0" smtClean="0"/>
              <a:t>SVN</a:t>
            </a:r>
            <a:r>
              <a:rPr lang="ja-JP" altLang="en-US" dirty="0" smtClean="0"/>
              <a:t>とか</a:t>
            </a:r>
            <a:r>
              <a:rPr lang="en-US" altLang="ja-JP" dirty="0" smtClean="0"/>
              <a:t>CVS</a:t>
            </a:r>
            <a:r>
              <a:rPr lang="ja-JP" altLang="en-US" dirty="0" smtClean="0"/>
              <a:t>をえくりぷすのプラグ印として使っていて、でも</a:t>
            </a:r>
            <a:r>
              <a:rPr lang="en-US" altLang="ja-JP" dirty="0" smtClean="0"/>
              <a:t>Git</a:t>
            </a:r>
            <a:r>
              <a:rPr lang="ja-JP" altLang="en-US" dirty="0" smtClean="0"/>
              <a:t>に移行したい、移行しないといけない、というときには</a:t>
            </a:r>
            <a:r>
              <a:rPr lang="en-US" altLang="ja-JP" dirty="0" smtClean="0"/>
              <a:t>EGit</a:t>
            </a:r>
            <a:r>
              <a:rPr lang="ja-JP" altLang="en-US" dirty="0" smtClean="0"/>
              <a:t>便利かも</a:t>
            </a:r>
            <a:endParaRPr lang="en-US" altLang="ja-JP" dirty="0" smtClean="0"/>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65FC44C7-A8E1-4446-B019-DB38E8551FE2}" type="slidenum">
              <a:rPr lang="ja-JP" altLang="en-US" smtClean="0"/>
              <a:pPr/>
              <a:t>46</a:t>
            </a:fld>
            <a:endParaRPr lang="ja-JP" altLang="en-US" smtClean="0"/>
          </a:p>
        </p:txBody>
      </p:sp>
    </p:spTree>
    <p:extLst>
      <p:ext uri="{BB962C8B-B14F-4D97-AF65-F5344CB8AC3E}">
        <p14:creationId xmlns:p14="http://schemas.microsoft.com/office/powerpoint/2010/main" val="3380437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よりグラフィカルで使いやすい</a:t>
            </a:r>
            <a:endParaRPr kumimoji="1" lang="en-US" altLang="ja-JP" dirty="0" smtClean="0"/>
          </a:p>
          <a:p>
            <a:endParaRPr kumimoji="1" lang="en-US" altLang="ja-JP" dirty="0" smtClean="0"/>
          </a:p>
          <a:p>
            <a:r>
              <a:rPr kumimoji="1" lang="en-US" altLang="ja-JP" dirty="0" smtClean="0"/>
              <a:t>2</a:t>
            </a:r>
            <a:r>
              <a:rPr kumimoji="1" lang="ja-JP" altLang="en-US" dirty="0" smtClean="0"/>
              <a:t>回ともハンズオン出ていただいた方は、どの操作はこちらの方がやりやすい、というのがわかってきたかと思うので、場合によって使い分けてください</a:t>
            </a:r>
            <a:endParaRPr kumimoji="1" lang="en-US" altLang="ja-JP"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47</a:t>
            </a:fld>
            <a:endParaRPr lang="ja-JP" altLang="en-US"/>
          </a:p>
        </p:txBody>
      </p:sp>
    </p:spTree>
    <p:extLst>
      <p:ext uri="{BB962C8B-B14F-4D97-AF65-F5344CB8AC3E}">
        <p14:creationId xmlns:p14="http://schemas.microsoft.com/office/powerpoint/2010/main" val="8636865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長時間おつきあいいただきありがとうございました。</a:t>
            </a:r>
            <a:endParaRPr kumimoji="1" lang="en-US" altLang="ja-JP" dirty="0" smtClean="0"/>
          </a:p>
          <a:p>
            <a:r>
              <a:rPr kumimoji="1" lang="ja-JP" altLang="en-US" dirty="0" smtClean="0"/>
              <a:t>質問等ございましたらお願いいたします。</a:t>
            </a:r>
            <a:endParaRPr kumimoji="1" lang="ja-JP" altLang="en-US" dirty="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48</a:t>
            </a:fld>
            <a:endParaRPr lang="ja-JP" altLang="en-US"/>
          </a:p>
        </p:txBody>
      </p:sp>
    </p:spTree>
    <p:extLst>
      <p:ext uri="{BB962C8B-B14F-4D97-AF65-F5344CB8AC3E}">
        <p14:creationId xmlns:p14="http://schemas.microsoft.com/office/powerpoint/2010/main" val="1756607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dirty="0" smtClean="0"/>
              <a:t>それでは早速、今回学習する</a:t>
            </a:r>
            <a:r>
              <a:rPr lang="en-US" altLang="ja-JP" dirty="0" smtClean="0"/>
              <a:t>EGit</a:t>
            </a:r>
            <a:r>
              <a:rPr lang="ja-JP" altLang="en-US" dirty="0" smtClean="0"/>
              <a:t>について概要を学習します。</a:t>
            </a:r>
          </a:p>
        </p:txBody>
      </p:sp>
      <p:sp>
        <p:nvSpPr>
          <p:cNvPr id="4" name="Slide Number Placeholder 3"/>
          <p:cNvSpPr>
            <a:spLocks noGrp="1"/>
          </p:cNvSpPr>
          <p:nvPr>
            <p:ph type="sldNum" sz="quarter" idx="5"/>
          </p:nvPr>
        </p:nvSpPr>
        <p:spPr/>
        <p:txBody>
          <a:bodyPr/>
          <a:lstStyle/>
          <a:p>
            <a:pPr>
              <a:defRPr/>
            </a:pPr>
            <a:fld id="{114A75C1-17AF-4CC0-8455-7C18F5B0E4CE}" type="slidenum">
              <a:rPr lang="ja-JP" altLang="en-US" smtClean="0"/>
              <a:pPr>
                <a:defRPr/>
              </a:pPr>
              <a:t>5</a:t>
            </a:fld>
            <a:endParaRPr lang="ja-JP" altLang="en-US"/>
          </a:p>
        </p:txBody>
      </p:sp>
    </p:spTree>
    <p:extLst>
      <p:ext uri="{BB962C8B-B14F-4D97-AF65-F5344CB8AC3E}">
        <p14:creationId xmlns:p14="http://schemas.microsoft.com/office/powerpoint/2010/main" val="65305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ja-JP" dirty="0" smtClean="0"/>
              <a:t>EGit</a:t>
            </a:r>
            <a:r>
              <a:rPr lang="ja-JP" altLang="en-US" dirty="0" smtClean="0"/>
              <a:t>は、</a:t>
            </a:r>
            <a:r>
              <a:rPr lang="en-US" altLang="ja-JP" dirty="0" smtClean="0"/>
              <a:t>Eclipse</a:t>
            </a:r>
            <a:r>
              <a:rPr lang="ja-JP" altLang="en-US" dirty="0" smtClean="0"/>
              <a:t>から</a:t>
            </a:r>
            <a:r>
              <a:rPr lang="en-US" altLang="ja-JP" dirty="0" smtClean="0"/>
              <a:t>Git</a:t>
            </a:r>
            <a:r>
              <a:rPr lang="ja-JP" altLang="en-US" dirty="0" smtClean="0"/>
              <a:t>を使えるプラグイン・ソフトウェアです。</a:t>
            </a:r>
            <a:endParaRPr lang="en-US" altLang="ja-JP" dirty="0" smtClean="0"/>
          </a:p>
          <a:p>
            <a:r>
              <a:rPr kumimoji="1" lang="ja-JP" altLang="en-US" dirty="0" smtClean="0"/>
              <a:t>この</a:t>
            </a:r>
            <a:r>
              <a:rPr kumimoji="1" lang="en-US" altLang="ja-JP" dirty="0" smtClean="0"/>
              <a:t>Eclipse</a:t>
            </a:r>
            <a:r>
              <a:rPr kumimoji="1" lang="ja-JP" altLang="en-US" dirty="0" smtClean="0"/>
              <a:t>がなにかをまず説明します。ソフトウエアを開発する際にはプログラムを書き、それを実行し、結果を元にプログラムのバグを見つけ、再度書きなおし、実行し・・というのを何回も行います。実行のために必要なコンパイラ、プログラムを書くためのテキストエディタ、バグをみつけるためのデバッガなど、ソフトウエア開発に必要なものを</a:t>
            </a:r>
            <a:r>
              <a:rPr kumimoji="1" lang="en-US" altLang="ja-JP" dirty="0" smtClean="0"/>
              <a:t>1</a:t>
            </a:r>
            <a:r>
              <a:rPr kumimoji="1" lang="ja-JP" altLang="en-US" dirty="0" smtClean="0"/>
              <a:t>つにまとめたのが統合開発環境であり、えくりぷすはその</a:t>
            </a:r>
            <a:r>
              <a:rPr kumimoji="1" lang="en-US" altLang="ja-JP" dirty="0" smtClean="0"/>
              <a:t>1</a:t>
            </a:r>
            <a:r>
              <a:rPr kumimoji="1" lang="ja-JP" altLang="en-US" dirty="0" smtClean="0"/>
              <a:t>つです。</a:t>
            </a:r>
            <a:endParaRPr kumimoji="1" lang="en-US" altLang="ja-JP" dirty="0" smtClean="0"/>
          </a:p>
          <a:p>
            <a:r>
              <a:rPr kumimoji="1" lang="ja-JP" altLang="en-US" dirty="0" smtClean="0"/>
              <a:t>統合開発環境はソフトウエアの開発に必要なものをまとめたものなので、ものによっては、チーム開発を補助する機能や、プロジェクト管理機能、そしてバージョン管理機能などをプラグインとして提供している場合があります。バージョン管理機能に絞っていうと、</a:t>
            </a:r>
            <a:r>
              <a:rPr kumimoji="1" lang="en-US" altLang="ja-JP" dirty="0" smtClean="0"/>
              <a:t>Eclipse</a:t>
            </a:r>
            <a:r>
              <a:rPr kumimoji="1" lang="ja-JP" altLang="en-US" dirty="0" smtClean="0"/>
              <a:t>では、今回扱う</a:t>
            </a:r>
            <a:r>
              <a:rPr kumimoji="1" lang="en-US" altLang="ja-JP" dirty="0" smtClean="0"/>
              <a:t>EGit</a:t>
            </a:r>
            <a:r>
              <a:rPr kumimoji="1" lang="ja-JP" altLang="en-US" dirty="0" smtClean="0"/>
              <a:t>のほかに、</a:t>
            </a:r>
            <a:r>
              <a:rPr kumimoji="1" lang="en-US" altLang="ja-JP" dirty="0" smtClean="0"/>
              <a:t>CVS</a:t>
            </a:r>
            <a:r>
              <a:rPr kumimoji="1" lang="ja-JP" altLang="en-US" dirty="0" smtClean="0"/>
              <a:t>や</a:t>
            </a:r>
            <a:r>
              <a:rPr kumimoji="1" lang="en-US" altLang="ja-JP" dirty="0" smtClean="0"/>
              <a:t>Subversion</a:t>
            </a:r>
            <a:r>
              <a:rPr kumimoji="1" lang="ja-JP" altLang="en-US" dirty="0" smtClean="0"/>
              <a:t>もプラグインとして提供されています。</a:t>
            </a:r>
            <a:endParaRPr kumimoji="1" lang="en-US" altLang="ja-JP"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6</a:t>
            </a:fld>
            <a:endParaRPr lang="ja-JP" altLang="en-US"/>
          </a:p>
        </p:txBody>
      </p:sp>
    </p:spTree>
    <p:extLst>
      <p:ext uri="{BB962C8B-B14F-4D97-AF65-F5344CB8AC3E}">
        <p14:creationId xmlns:p14="http://schemas.microsoft.com/office/powerpoint/2010/main" val="4000627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ja-JP" altLang="en-US" dirty="0" smtClean="0"/>
              <a:t>・</a:t>
            </a:r>
            <a:r>
              <a:rPr lang="en-US" altLang="ja-JP" dirty="0" smtClean="0"/>
              <a:t>Eclipse</a:t>
            </a:r>
            <a:r>
              <a:rPr lang="ja-JP" altLang="en-US" dirty="0" smtClean="0"/>
              <a:t>の</a:t>
            </a:r>
            <a:r>
              <a:rPr lang="en-US" altLang="ja-JP" dirty="0" smtClean="0"/>
              <a:t>Git</a:t>
            </a:r>
            <a:r>
              <a:rPr lang="ja-JP" altLang="en-US" dirty="0" smtClean="0"/>
              <a:t>プラグインが</a:t>
            </a:r>
            <a:r>
              <a:rPr lang="en-US" altLang="ja-JP" dirty="0" smtClean="0"/>
              <a:t>EGit</a:t>
            </a:r>
            <a:r>
              <a:rPr lang="ja-JP" altLang="en-US" dirty="0" smtClean="0"/>
              <a:t>であり、</a:t>
            </a:r>
            <a:r>
              <a:rPr lang="en-US" altLang="ja-JP" dirty="0" smtClean="0"/>
              <a:t>Eclipse</a:t>
            </a:r>
            <a:r>
              <a:rPr lang="ja-JP" altLang="en-US" dirty="0" smtClean="0"/>
              <a:t>から</a:t>
            </a:r>
            <a:r>
              <a:rPr lang="en-US" altLang="ja-JP" dirty="0" smtClean="0"/>
              <a:t>Git</a:t>
            </a:r>
            <a:r>
              <a:rPr lang="ja-JP" altLang="en-US" dirty="0" smtClean="0"/>
              <a:t>コマンドと同等のことを行える</a:t>
            </a:r>
            <a:endParaRPr lang="en-US" altLang="ja-JP" dirty="0" smtClean="0"/>
          </a:p>
          <a:p>
            <a:r>
              <a:rPr lang="ja-JP" altLang="en-US" dirty="0" smtClean="0"/>
              <a:t>・このプラグイン個人的には</a:t>
            </a:r>
            <a:r>
              <a:rPr lang="en-US" altLang="ja-JP" dirty="0" smtClean="0"/>
              <a:t>Git</a:t>
            </a:r>
            <a:r>
              <a:rPr lang="ja-JP" altLang="en-US" dirty="0" smtClean="0"/>
              <a:t>に標準でついてくる</a:t>
            </a:r>
            <a:r>
              <a:rPr lang="en-US" altLang="ja-JP" dirty="0" smtClean="0"/>
              <a:t>GIT</a:t>
            </a:r>
            <a:r>
              <a:rPr lang="ja-JP" altLang="en-US" dirty="0" smtClean="0"/>
              <a:t>　</a:t>
            </a:r>
            <a:r>
              <a:rPr lang="en-US" altLang="ja-JP" dirty="0" smtClean="0"/>
              <a:t>GUI</a:t>
            </a:r>
            <a:r>
              <a:rPr lang="ja-JP" altLang="en-US" dirty="0" smtClean="0"/>
              <a:t>　や</a:t>
            </a:r>
            <a:r>
              <a:rPr lang="en-US" altLang="ja-JP" dirty="0" smtClean="0"/>
              <a:t>gitk</a:t>
            </a:r>
            <a:r>
              <a:rPr lang="ja-JP" altLang="en-US" dirty="0" smtClean="0"/>
              <a:t>より使いやすいかなという印象です。</a:t>
            </a:r>
            <a:endParaRPr lang="en-US" altLang="ja-JP" dirty="0" smtClean="0"/>
          </a:p>
          <a:p>
            <a:r>
              <a:rPr lang="ja-JP" altLang="en-US" dirty="0" smtClean="0"/>
              <a:t>また、次の章のハンズオンでも実感していただきますが、</a:t>
            </a:r>
            <a:r>
              <a:rPr lang="en-US" altLang="ja-JP" dirty="0" smtClean="0"/>
              <a:t>ADD,commit</a:t>
            </a:r>
            <a:r>
              <a:rPr lang="ja-JP" altLang="en-US" dirty="0" smtClean="0"/>
              <a:t>、ログの取得、マージ、</a:t>
            </a:r>
            <a:r>
              <a:rPr lang="en-US" altLang="ja-JP" dirty="0" smtClean="0"/>
              <a:t>clone</a:t>
            </a:r>
            <a:r>
              <a:rPr lang="ja-JP" altLang="en-US" dirty="0" smtClean="0"/>
              <a:t>、などといった基本動作はもちろん、</a:t>
            </a:r>
            <a:r>
              <a:rPr lang="en-US" altLang="ja-JP" dirty="0" smtClean="0"/>
              <a:t>GitHub</a:t>
            </a:r>
            <a:r>
              <a:rPr lang="ja-JP" altLang="en-US" dirty="0" smtClean="0"/>
              <a:t>上のリポジトリへの</a:t>
            </a:r>
            <a:endParaRPr lang="en-US" altLang="ja-JP" dirty="0" smtClean="0"/>
          </a:p>
          <a:p>
            <a:r>
              <a:rPr lang="en-US" altLang="ja-JP" dirty="0" smtClean="0"/>
              <a:t>push</a:t>
            </a:r>
            <a:r>
              <a:rPr lang="ja-JP" altLang="en-US" dirty="0" smtClean="0"/>
              <a:t>や</a:t>
            </a:r>
            <a:r>
              <a:rPr lang="en-US" altLang="ja-JP" dirty="0" smtClean="0"/>
              <a:t>pull</a:t>
            </a:r>
            <a:r>
              <a:rPr lang="ja-JP" altLang="en-US" dirty="0" smtClean="0"/>
              <a:t>も可能です。</a:t>
            </a:r>
            <a:endParaRPr lang="en-US" altLang="ja-JP" dirty="0" smtClean="0"/>
          </a:p>
          <a:p>
            <a:r>
              <a:rPr kumimoji="1" lang="ja-JP" altLang="en-US" dirty="0" smtClean="0"/>
              <a:t>ですので今まで</a:t>
            </a:r>
            <a:r>
              <a:rPr kumimoji="1" lang="en-US" altLang="ja-JP" dirty="0" smtClean="0"/>
              <a:t>Eclipse</a:t>
            </a:r>
            <a:r>
              <a:rPr kumimoji="1" lang="ja-JP" altLang="en-US" dirty="0" smtClean="0"/>
              <a:t>上で</a:t>
            </a:r>
            <a:r>
              <a:rPr kumimoji="1" lang="en-US" altLang="ja-JP" dirty="0" smtClean="0"/>
              <a:t>SVN</a:t>
            </a:r>
            <a:r>
              <a:rPr kumimoji="1" lang="ja-JP" altLang="en-US" dirty="0" smtClean="0"/>
              <a:t>や</a:t>
            </a:r>
            <a:r>
              <a:rPr kumimoji="1" lang="en-US" altLang="ja-JP" dirty="0" smtClean="0"/>
              <a:t>CVS</a:t>
            </a:r>
            <a:r>
              <a:rPr kumimoji="1" lang="ja-JP" altLang="en-US" dirty="0" smtClean="0"/>
              <a:t>を使うのに慣れていた人が、</a:t>
            </a:r>
            <a:r>
              <a:rPr kumimoji="1" lang="en-US" altLang="ja-JP" dirty="0" smtClean="0"/>
              <a:t>Git</a:t>
            </a:r>
            <a:r>
              <a:rPr kumimoji="1" lang="ja-JP" altLang="en-US" dirty="0" smtClean="0"/>
              <a:t>をつかわなくてわならない、となったときに、コマンドから入るよりも、この</a:t>
            </a:r>
            <a:r>
              <a:rPr kumimoji="1" lang="en-US" altLang="ja-JP" dirty="0" smtClean="0"/>
              <a:t>EGit</a:t>
            </a:r>
            <a:r>
              <a:rPr kumimoji="1" lang="ja-JP" altLang="en-US" dirty="0" smtClean="0"/>
              <a:t>から入るとやりやすいかもしれません。</a:t>
            </a:r>
            <a:endParaRPr kumimoji="1" lang="en-US" altLang="ja-JP" dirty="0" smtClean="0"/>
          </a:p>
          <a:p>
            <a:r>
              <a:rPr kumimoji="1" lang="ja-JP" altLang="en-US" dirty="0" smtClean="0"/>
              <a:t>今回説明資料に、</a:t>
            </a:r>
            <a:r>
              <a:rPr kumimoji="1" lang="en-US" altLang="ja-JP" dirty="0" smtClean="0"/>
              <a:t>Eclipse</a:t>
            </a:r>
            <a:r>
              <a:rPr kumimoji="1" lang="ja-JP" altLang="en-US" dirty="0" smtClean="0"/>
              <a:t>のスクリーンショットが出てきますが、お手持ちのえくりぷすの画面と一部異なる場合があります。その点ご了承ください。</a:t>
            </a:r>
            <a:endParaRPr lang="en-US" altLang="ja-JP" dirty="0" smtClean="0"/>
          </a:p>
          <a:p>
            <a:endParaRPr lang="ja-JP" altLang="en-US" dirty="0" smtClean="0"/>
          </a:p>
        </p:txBody>
      </p:sp>
      <p:sp>
        <p:nvSpPr>
          <p:cNvPr id="4" name="Slide Number Placeholder 3"/>
          <p:cNvSpPr>
            <a:spLocks noGrp="1"/>
          </p:cNvSpPr>
          <p:nvPr>
            <p:ph type="sldNum" sz="quarter" idx="5"/>
          </p:nvPr>
        </p:nvSpPr>
        <p:spPr/>
        <p:txBody>
          <a:bodyPr/>
          <a:lstStyle/>
          <a:p>
            <a:pPr>
              <a:defRPr/>
            </a:pPr>
            <a:fld id="{5AD04E08-D8F4-40BB-89A6-C51A1AD1E77B}" type="slidenum">
              <a:rPr lang="ja-JP" altLang="en-US" smtClean="0"/>
              <a:pPr>
                <a:defRPr/>
              </a:pPr>
              <a:t>7</a:t>
            </a:fld>
            <a:endParaRPr lang="ja-JP" altLang="en-US"/>
          </a:p>
        </p:txBody>
      </p:sp>
    </p:spTree>
    <p:extLst>
      <p:ext uri="{BB962C8B-B14F-4D97-AF65-F5344CB8AC3E}">
        <p14:creationId xmlns:p14="http://schemas.microsoft.com/office/powerpoint/2010/main" val="3111125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dirty="0" smtClean="0"/>
              <a:t>それでは早速、</a:t>
            </a:r>
            <a:r>
              <a:rPr lang="en-US" altLang="ja-JP" dirty="0" smtClean="0"/>
              <a:t>EGit</a:t>
            </a:r>
            <a:r>
              <a:rPr lang="ja-JP" altLang="en-US" dirty="0" smtClean="0"/>
              <a:t>を使ってみましょう。</a:t>
            </a:r>
            <a:endParaRPr lang="en-US" altLang="ja-JP" dirty="0" smtClean="0"/>
          </a:p>
          <a:p>
            <a:r>
              <a:rPr kumimoji="1" lang="ja-JP" altLang="en-US" dirty="0" smtClean="0"/>
              <a:t>流れは第三回と同じですが、説明の便宜上ハンズオンを</a:t>
            </a:r>
            <a:r>
              <a:rPr kumimoji="1" lang="en-US" altLang="ja-JP" dirty="0" smtClean="0"/>
              <a:t>3</a:t>
            </a:r>
            <a:r>
              <a:rPr kumimoji="1" lang="ja-JP" altLang="en-US" dirty="0" smtClean="0"/>
              <a:t>つのパートに分けます。まずパート１です。</a:t>
            </a:r>
            <a:endParaRPr lang="ja-JP" altLang="en-US" dirty="0" smtClean="0"/>
          </a:p>
        </p:txBody>
      </p:sp>
      <p:sp>
        <p:nvSpPr>
          <p:cNvPr id="4" name="Slide Number Placeholder 3"/>
          <p:cNvSpPr>
            <a:spLocks noGrp="1"/>
          </p:cNvSpPr>
          <p:nvPr>
            <p:ph type="sldNum" sz="quarter" idx="5"/>
          </p:nvPr>
        </p:nvSpPr>
        <p:spPr/>
        <p:txBody>
          <a:bodyPr/>
          <a:lstStyle/>
          <a:p>
            <a:pPr>
              <a:defRPr/>
            </a:pPr>
            <a:fld id="{114A75C1-17AF-4CC0-8455-7C18F5B0E4CE}" type="slidenum">
              <a:rPr lang="ja-JP" altLang="en-US" smtClean="0"/>
              <a:pPr>
                <a:defRPr/>
              </a:pPr>
              <a:t>8</a:t>
            </a:fld>
            <a:endParaRPr lang="ja-JP" altLang="en-US"/>
          </a:p>
        </p:txBody>
      </p:sp>
    </p:spTree>
    <p:extLst>
      <p:ext uri="{BB962C8B-B14F-4D97-AF65-F5344CB8AC3E}">
        <p14:creationId xmlns:p14="http://schemas.microsoft.com/office/powerpoint/2010/main" val="1982090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パート１では、リポジトリのクローンからコミットまでを扱います。ハンズオンの前にパート</a:t>
            </a:r>
            <a:r>
              <a:rPr kumimoji="1" lang="en-US" altLang="ja-JP" dirty="0" smtClean="0"/>
              <a:t>1</a:t>
            </a:r>
            <a:r>
              <a:rPr kumimoji="1" lang="ja-JP" altLang="en-US" dirty="0" smtClean="0"/>
              <a:t>のお流れをざっと説明しますと、</a:t>
            </a:r>
            <a:endParaRPr kumimoji="1" lang="en-US" altLang="ja-JP" dirty="0" smtClean="0"/>
          </a:p>
          <a:p>
            <a:r>
              <a:rPr kumimoji="1" lang="ja-JP" altLang="en-US" dirty="0" smtClean="0"/>
              <a:t>。</a:t>
            </a:r>
            <a:endParaRPr kumimoji="1" lang="en-US" altLang="ja-JP" dirty="0" smtClean="0"/>
          </a:p>
          <a:p>
            <a:r>
              <a:rPr kumimoji="1" lang="ja-JP" altLang="en-US" dirty="0" smtClean="0"/>
              <a:t>円柱がリポジトリ</a:t>
            </a:r>
            <a:endParaRPr kumimoji="1" lang="en-US" altLang="ja-JP" dirty="0" smtClean="0"/>
          </a:p>
          <a:p>
            <a:r>
              <a:rPr kumimoji="1" lang="ja-JP" altLang="en-US" dirty="0" smtClean="0"/>
              <a:t>登場人物はここでは</a:t>
            </a:r>
            <a:r>
              <a:rPr kumimoji="1" lang="en-US" altLang="ja-JP" dirty="0" smtClean="0"/>
              <a:t>Taro,Jiro,Hanako,Saburo</a:t>
            </a:r>
            <a:r>
              <a:rPr kumimoji="1" lang="ja-JP" altLang="en-US" dirty="0" smtClean="0"/>
              <a:t>だが、これは皆さん一人ひとり</a:t>
            </a:r>
            <a:endParaRPr kumimoji="1" lang="en-US" altLang="ja-JP" dirty="0" smtClean="0"/>
          </a:p>
          <a:p>
            <a:r>
              <a:rPr kumimoji="1" lang="en-US" altLang="ja-JP" dirty="0" smtClean="0"/>
              <a:t>GitHub</a:t>
            </a:r>
            <a:r>
              <a:rPr kumimoji="1" lang="ja-JP" altLang="en-US" dirty="0" smtClean="0"/>
              <a:t>上に</a:t>
            </a:r>
            <a:r>
              <a:rPr kumimoji="1" lang="en-US" altLang="ja-JP" dirty="0" smtClean="0"/>
              <a:t>welcomEGit2</a:t>
            </a:r>
            <a:r>
              <a:rPr kumimoji="1" lang="ja-JP" altLang="en-US" dirty="0" smtClean="0"/>
              <a:t>というリポジトリがあるので、それをまず皆さんに</a:t>
            </a:r>
            <a:r>
              <a:rPr kumimoji="1" lang="en-US" altLang="ja-JP" dirty="0" smtClean="0"/>
              <a:t>clone</a:t>
            </a:r>
            <a:r>
              <a:rPr kumimoji="1" lang="ja-JP" altLang="en-US" dirty="0" smtClean="0"/>
              <a:t>してもらう。</a:t>
            </a:r>
            <a:endParaRPr kumimoji="1" lang="en-US" altLang="ja-JP" dirty="0" smtClean="0"/>
          </a:p>
          <a:p>
            <a:r>
              <a:rPr kumimoji="1" lang="en-US" altLang="ja-JP" dirty="0" smtClean="0"/>
              <a:t>clone</a:t>
            </a:r>
            <a:r>
              <a:rPr kumimoji="1" lang="ja-JP" altLang="en-US" dirty="0" smtClean="0"/>
              <a:t>とは、リポジトリの複製のこと</a:t>
            </a:r>
            <a:endParaRPr kumimoji="1" lang="en-US" altLang="ja-JP" dirty="0" smtClean="0"/>
          </a:p>
          <a:p>
            <a:r>
              <a:rPr kumimoji="1" lang="en-US" altLang="ja-JP" dirty="0" smtClean="0"/>
              <a:t>clone</a:t>
            </a:r>
            <a:r>
              <a:rPr kumimoji="1" lang="ja-JP" altLang="en-US" dirty="0" smtClean="0"/>
              <a:t>したリポジトリでは、今マスター</a:t>
            </a:r>
            <a:r>
              <a:rPr kumimoji="1" lang="en-US" altLang="ja-JP" dirty="0" smtClean="0"/>
              <a:t>branch</a:t>
            </a:r>
            <a:r>
              <a:rPr kumimoji="1" lang="ja-JP" altLang="en-US" dirty="0" smtClean="0"/>
              <a:t>のみがある。</a:t>
            </a:r>
            <a:endParaRPr kumimoji="1" lang="en-US" altLang="ja-JP" dirty="0" smtClean="0"/>
          </a:p>
          <a:p>
            <a:r>
              <a:rPr kumimoji="1" lang="ja-JP" altLang="en-US" dirty="0" smtClean="0"/>
              <a:t>図には表れていないが、マスター</a:t>
            </a:r>
            <a:r>
              <a:rPr kumimoji="1" lang="en-US" altLang="ja-JP" dirty="0" smtClean="0"/>
              <a:t>branch</a:t>
            </a:r>
            <a:r>
              <a:rPr kumimoji="1" lang="ja-JP" altLang="en-US" dirty="0" smtClean="0"/>
              <a:t>の先頭の</a:t>
            </a:r>
            <a:r>
              <a:rPr kumimoji="1" lang="en-US" altLang="ja-JP" dirty="0" smtClean="0"/>
              <a:t>commit</a:t>
            </a:r>
            <a:r>
              <a:rPr kumimoji="1" lang="ja-JP" altLang="en-US" dirty="0" smtClean="0"/>
              <a:t>が</a:t>
            </a:r>
            <a:r>
              <a:rPr kumimoji="1" lang="en-US" altLang="ja-JP" dirty="0" smtClean="0"/>
              <a:t>HEAD</a:t>
            </a:r>
            <a:r>
              <a:rPr kumimoji="1" lang="ja-JP" altLang="en-US" dirty="0" smtClean="0"/>
              <a:t>、つまりマスターの先頭</a:t>
            </a:r>
            <a:r>
              <a:rPr kumimoji="1" lang="en-US" altLang="ja-JP" dirty="0" smtClean="0"/>
              <a:t>commit</a:t>
            </a:r>
            <a:r>
              <a:rPr kumimoji="1" lang="ja-JP" altLang="en-US" dirty="0" smtClean="0"/>
              <a:t>が、現在作業している</a:t>
            </a:r>
            <a:r>
              <a:rPr kumimoji="1" lang="en-US" altLang="ja-JP" dirty="0" smtClean="0"/>
              <a:t>commit</a:t>
            </a:r>
          </a:p>
          <a:p>
            <a:r>
              <a:rPr kumimoji="1" lang="ja-JP" altLang="en-US" dirty="0" smtClean="0"/>
              <a:t>その</a:t>
            </a:r>
            <a:r>
              <a:rPr kumimoji="1" lang="en-US" altLang="ja-JP" dirty="0" smtClean="0"/>
              <a:t>commit</a:t>
            </a:r>
            <a:r>
              <a:rPr kumimoji="1" lang="ja-JP" altLang="en-US" dirty="0" smtClean="0"/>
              <a:t>には００</a:t>
            </a:r>
            <a:r>
              <a:rPr kumimoji="1" lang="en-US" altLang="ja-JP" dirty="0" smtClean="0"/>
              <a:t>s-hiyuko,automerge_example.html,README.md</a:t>
            </a:r>
            <a:r>
              <a:rPr kumimoji="1" lang="ja-JP" altLang="en-US" dirty="0" smtClean="0"/>
              <a:t>という三つのファイルがある。</a:t>
            </a:r>
            <a:endParaRPr kumimoji="1" lang="en-US" altLang="ja-JP" dirty="0" smtClean="0"/>
          </a:p>
          <a:p>
            <a:pPr marL="457200" marR="0" lvl="1" indent="0" algn="l" defTabSz="914400" rtl="0" eaLnBrk="1" fontAlgn="base" latinLnBrk="0" hangingPunct="1">
              <a:lnSpc>
                <a:spcPct val="100000"/>
              </a:lnSpc>
              <a:spcBef>
                <a:spcPct val="30000"/>
              </a:spcBef>
              <a:spcAft>
                <a:spcPct val="0"/>
              </a:spcAft>
              <a:buClrTx/>
              <a:buSzTx/>
              <a:buFontTx/>
              <a:buNone/>
              <a:tabLst/>
              <a:defRPr/>
            </a:pPr>
            <a:endParaRPr lang="en-US" altLang="ja-JP" kern="0" dirty="0" smtClean="0"/>
          </a:p>
        </p:txBody>
      </p:sp>
      <p:sp>
        <p:nvSpPr>
          <p:cNvPr id="4" name="Slide Number Placeholder 3"/>
          <p:cNvSpPr>
            <a:spLocks noGrp="1"/>
          </p:cNvSpPr>
          <p:nvPr>
            <p:ph type="sldNum" sz="quarter" idx="10"/>
          </p:nvPr>
        </p:nvSpPr>
        <p:spPr/>
        <p:txBody>
          <a:bodyPr/>
          <a:lstStyle/>
          <a:p>
            <a:pPr>
              <a:defRPr/>
            </a:pPr>
            <a:fld id="{DF7932A6-C326-4EDD-976E-1F7EDD226FA1}" type="slidenum">
              <a:rPr lang="ja-JP" altLang="en-US" smtClean="0"/>
              <a:pPr>
                <a:defRPr/>
              </a:pPr>
              <a:t>9</a:t>
            </a:fld>
            <a:endParaRPr lang="ja-JP" altLang="en-US"/>
          </a:p>
        </p:txBody>
      </p:sp>
    </p:spTree>
    <p:extLst>
      <p:ext uri="{BB962C8B-B14F-4D97-AF65-F5344CB8AC3E}">
        <p14:creationId xmlns:p14="http://schemas.microsoft.com/office/powerpoint/2010/main" val="36431949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4" name="Picture 16" descr="planet image.jpg"/>
          <p:cNvPicPr>
            <a:picLocks/>
          </p:cNvPicPr>
          <p:nvPr/>
        </p:nvPicPr>
        <p:blipFill>
          <a:blip r:embed="rId2">
            <a:extLst>
              <a:ext uri="{28A0092B-C50C-407E-A947-70E740481C1C}">
                <a14:useLocalDpi xmlns:a14="http://schemas.microsoft.com/office/drawing/2010/main" val="0"/>
              </a:ext>
            </a:extLst>
          </a:blip>
          <a:srcRect b="410"/>
          <a:stretch>
            <a:fillRect/>
          </a:stretch>
        </p:blipFill>
        <p:spPr bwMode="auto">
          <a:xfrm>
            <a:off x="274638" y="3665538"/>
            <a:ext cx="8593137"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6" name="Rectangle 6"/>
          <p:cNvSpPr>
            <a:spLocks noChangeArrowheads="1"/>
          </p:cNvSpPr>
          <p:nvPr/>
        </p:nvSpPr>
        <p:spPr bwMode="black">
          <a:xfrm>
            <a:off x="7589838" y="6537325"/>
            <a:ext cx="13716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kumimoji="1" sz="1400">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sz="1400">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sz="1400">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sz="1400">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sz="14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9pPr>
          </a:lstStyle>
          <a:p>
            <a:pPr algn="r" eaLnBrk="1" fontAlgn="auto" hangingPunct="1">
              <a:spcBef>
                <a:spcPts val="0"/>
              </a:spcBef>
              <a:spcAft>
                <a:spcPts val="0"/>
              </a:spcAft>
              <a:defRPr/>
            </a:pPr>
            <a:r>
              <a:rPr kumimoji="0" lang="en-US" altLang="ja-JP" sz="800" dirty="0">
                <a:latin typeface="Meiryo UI" panose="020B0604030504040204" pitchFamily="50" charset="-128"/>
                <a:ea typeface="Meiryo UI" panose="020B0604030504040204" pitchFamily="50" charset="-128"/>
                <a:cs typeface="+mn-cs"/>
              </a:rPr>
              <a:t>© </a:t>
            </a:r>
            <a:r>
              <a:rPr kumimoji="0" lang="en-US" altLang="ja-JP" sz="800" dirty="0" smtClean="0">
                <a:latin typeface="Meiryo UI" panose="020B0604030504040204" pitchFamily="50" charset="-128"/>
                <a:ea typeface="Meiryo UI" panose="020B0604030504040204" pitchFamily="50" charset="-128"/>
                <a:cs typeface="+mn-cs"/>
              </a:rPr>
              <a:t>2016 </a:t>
            </a:r>
            <a:r>
              <a:rPr kumimoji="0" lang="en-US" altLang="ja-JP" sz="800" dirty="0">
                <a:latin typeface="Meiryo UI" panose="020B0604030504040204" pitchFamily="50" charset="-128"/>
                <a:ea typeface="Meiryo UI" panose="020B0604030504040204" pitchFamily="50" charset="-128"/>
                <a:cs typeface="+mn-cs"/>
              </a:rPr>
              <a:t>IBM Corporation</a:t>
            </a:r>
            <a:endParaRPr kumimoji="0" lang="en-US" altLang="ja-JP" sz="1800" dirty="0">
              <a:latin typeface="Meiryo UI" panose="020B0604030504040204" pitchFamily="50" charset="-128"/>
              <a:ea typeface="Meiryo UI" panose="020B0604030504040204" pitchFamily="50" charset="-128"/>
              <a:cs typeface="+mn-cs"/>
            </a:endParaRPr>
          </a:p>
        </p:txBody>
      </p:sp>
      <p:pic>
        <p:nvPicPr>
          <p:cNvPr id="7" name="Picture 7" descr="R120_G137_B251-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0400" y="684213"/>
            <a:ext cx="5889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8"/>
          <p:cNvGrpSpPr>
            <a:grpSpLocks/>
          </p:cNvGrpSpPr>
          <p:nvPr/>
        </p:nvGrpSpPr>
        <p:grpSpPr bwMode="auto">
          <a:xfrm>
            <a:off x="274638" y="3665538"/>
            <a:ext cx="8594725" cy="2233612"/>
            <a:chOff x="160" y="2308"/>
            <a:chExt cx="5437" cy="1399"/>
          </a:xfrm>
        </p:grpSpPr>
        <p:sp>
          <p:nvSpPr>
            <p:cNvPr id="9" name="Rectangle 9"/>
            <p:cNvSpPr>
              <a:spLocks noChangeArrowheads="1"/>
            </p:cNvSpPr>
            <p:nvPr/>
          </p:nvSpPr>
          <p:spPr bwMode="auto">
            <a:xfrm>
              <a:off x="160" y="2308"/>
              <a:ext cx="858" cy="288"/>
            </a:xfrm>
            <a:prstGeom prst="rect">
              <a:avLst/>
            </a:prstGeom>
            <a:solidFill>
              <a:srgbClr val="FEFFFE">
                <a:alpha val="49019"/>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kumimoji="1" sz="1400">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sz="1400">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sz="1400">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sz="1400">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sz="14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9pPr>
            </a:lstStyle>
            <a:p>
              <a:pPr eaLnBrk="1" fontAlgn="auto" hangingPunct="1">
                <a:spcBef>
                  <a:spcPts val="0"/>
                </a:spcBef>
                <a:spcAft>
                  <a:spcPts val="0"/>
                </a:spcAft>
                <a:defRPr/>
              </a:pPr>
              <a:endParaRPr lang="ja-JP" altLang="en-US">
                <a:cs typeface="+mn-cs"/>
              </a:endParaRPr>
            </a:p>
          </p:txBody>
        </p:sp>
        <p:sp>
          <p:nvSpPr>
            <p:cNvPr id="10" name="Rectangle 10"/>
            <p:cNvSpPr>
              <a:spLocks noChangeArrowheads="1"/>
            </p:cNvSpPr>
            <p:nvPr/>
          </p:nvSpPr>
          <p:spPr bwMode="auto">
            <a:xfrm>
              <a:off x="160" y="2862"/>
              <a:ext cx="858" cy="289"/>
            </a:xfrm>
            <a:prstGeom prst="rect">
              <a:avLst/>
            </a:prstGeom>
            <a:solidFill>
              <a:srgbClr val="FEFFFE">
                <a:alpha val="49019"/>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kumimoji="1" sz="1400">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sz="1400">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sz="1400">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sz="1400">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sz="14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9pPr>
            </a:lstStyle>
            <a:p>
              <a:pPr eaLnBrk="1" fontAlgn="auto" hangingPunct="1">
                <a:spcBef>
                  <a:spcPts val="0"/>
                </a:spcBef>
                <a:spcAft>
                  <a:spcPts val="0"/>
                </a:spcAft>
                <a:defRPr/>
              </a:pPr>
              <a:endParaRPr lang="ja-JP" altLang="en-US">
                <a:cs typeface="+mn-cs"/>
              </a:endParaRPr>
            </a:p>
          </p:txBody>
        </p:sp>
        <p:sp>
          <p:nvSpPr>
            <p:cNvPr id="11" name="Rectangle 11"/>
            <p:cNvSpPr>
              <a:spLocks noChangeArrowheads="1"/>
            </p:cNvSpPr>
            <p:nvPr/>
          </p:nvSpPr>
          <p:spPr bwMode="auto">
            <a:xfrm>
              <a:off x="160" y="3419"/>
              <a:ext cx="269" cy="288"/>
            </a:xfrm>
            <a:prstGeom prst="rect">
              <a:avLst/>
            </a:prstGeom>
            <a:solidFill>
              <a:srgbClr val="FEFFFE">
                <a:alpha val="49019"/>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kumimoji="1" sz="1400">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sz="1400">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sz="1400">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sz="1400">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sz="14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9pPr>
            </a:lstStyle>
            <a:p>
              <a:pPr eaLnBrk="1" fontAlgn="auto" hangingPunct="1">
                <a:spcBef>
                  <a:spcPts val="0"/>
                </a:spcBef>
                <a:spcAft>
                  <a:spcPts val="0"/>
                </a:spcAft>
                <a:defRPr/>
              </a:pPr>
              <a:endParaRPr lang="ja-JP" altLang="en-US">
                <a:cs typeface="+mn-cs"/>
              </a:endParaRPr>
            </a:p>
          </p:txBody>
        </p:sp>
        <p:sp>
          <p:nvSpPr>
            <p:cNvPr id="12" name="Rectangle 12"/>
            <p:cNvSpPr>
              <a:spLocks noChangeArrowheads="1"/>
            </p:cNvSpPr>
            <p:nvPr/>
          </p:nvSpPr>
          <p:spPr bwMode="auto">
            <a:xfrm>
              <a:off x="4739" y="2308"/>
              <a:ext cx="858" cy="288"/>
            </a:xfrm>
            <a:prstGeom prst="rect">
              <a:avLst/>
            </a:prstGeom>
            <a:solidFill>
              <a:srgbClr val="FEFFFE">
                <a:alpha val="49019"/>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kumimoji="1" sz="1400">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sz="1400">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sz="1400">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sz="1400">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sz="14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9pPr>
            </a:lstStyle>
            <a:p>
              <a:pPr eaLnBrk="1" fontAlgn="auto" hangingPunct="1">
                <a:spcBef>
                  <a:spcPts val="0"/>
                </a:spcBef>
                <a:spcAft>
                  <a:spcPts val="0"/>
                </a:spcAft>
                <a:defRPr/>
              </a:pPr>
              <a:endParaRPr lang="ja-JP" altLang="en-US">
                <a:cs typeface="+mn-cs"/>
              </a:endParaRPr>
            </a:p>
          </p:txBody>
        </p:sp>
        <p:sp>
          <p:nvSpPr>
            <p:cNvPr id="13" name="Rectangle 13"/>
            <p:cNvSpPr>
              <a:spLocks noChangeArrowheads="1"/>
            </p:cNvSpPr>
            <p:nvPr/>
          </p:nvSpPr>
          <p:spPr bwMode="auto">
            <a:xfrm>
              <a:off x="4739" y="2862"/>
              <a:ext cx="858" cy="289"/>
            </a:xfrm>
            <a:prstGeom prst="rect">
              <a:avLst/>
            </a:prstGeom>
            <a:solidFill>
              <a:srgbClr val="FEFFFE">
                <a:alpha val="49019"/>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kumimoji="1" sz="1400">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sz="1400">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sz="1400">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sz="1400">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sz="14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9pPr>
            </a:lstStyle>
            <a:p>
              <a:pPr eaLnBrk="1" fontAlgn="auto" hangingPunct="1">
                <a:spcBef>
                  <a:spcPts val="0"/>
                </a:spcBef>
                <a:spcAft>
                  <a:spcPts val="0"/>
                </a:spcAft>
                <a:defRPr/>
              </a:pPr>
              <a:endParaRPr lang="ja-JP" altLang="en-US">
                <a:cs typeface="+mn-cs"/>
              </a:endParaRPr>
            </a:p>
          </p:txBody>
        </p:sp>
        <p:sp>
          <p:nvSpPr>
            <p:cNvPr id="14" name="Rectangle 14"/>
            <p:cNvSpPr>
              <a:spLocks noChangeArrowheads="1"/>
            </p:cNvSpPr>
            <p:nvPr/>
          </p:nvSpPr>
          <p:spPr bwMode="auto">
            <a:xfrm>
              <a:off x="5328" y="3419"/>
              <a:ext cx="269" cy="288"/>
            </a:xfrm>
            <a:prstGeom prst="rect">
              <a:avLst/>
            </a:prstGeom>
            <a:solidFill>
              <a:srgbClr val="FEFFFE">
                <a:alpha val="49019"/>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kumimoji="1" sz="1400">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sz="1400">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sz="1400">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sz="1400">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sz="14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9pPr>
            </a:lstStyle>
            <a:p>
              <a:pPr eaLnBrk="1" fontAlgn="auto" hangingPunct="1">
                <a:spcBef>
                  <a:spcPts val="0"/>
                </a:spcBef>
                <a:spcAft>
                  <a:spcPts val="0"/>
                </a:spcAft>
                <a:defRPr/>
              </a:pPr>
              <a:endParaRPr lang="ja-JP" altLang="en-US">
                <a:cs typeface="+mn-cs"/>
              </a:endParaRPr>
            </a:p>
          </p:txBody>
        </p:sp>
        <p:sp>
          <p:nvSpPr>
            <p:cNvPr id="15" name="Freeform 15"/>
            <p:cNvSpPr>
              <a:spLocks/>
            </p:cNvSpPr>
            <p:nvPr/>
          </p:nvSpPr>
          <p:spPr bwMode="auto">
            <a:xfrm>
              <a:off x="1305" y="2308"/>
              <a:ext cx="2862" cy="288"/>
            </a:xfrm>
            <a:custGeom>
              <a:avLst/>
              <a:gdLst>
                <a:gd name="T0" fmla="*/ 0 w 2880"/>
                <a:gd name="T1" fmla="*/ 0 h 288"/>
                <a:gd name="T2" fmla="*/ 0 w 2880"/>
                <a:gd name="T3" fmla="*/ 288 h 288"/>
                <a:gd name="T4" fmla="*/ 2844 w 2880"/>
                <a:gd name="T5" fmla="*/ 288 h 288"/>
                <a:gd name="T6" fmla="*/ 2802 w 2880"/>
                <a:gd name="T7" fmla="*/ 256 h 288"/>
                <a:gd name="T8" fmla="*/ 2626 w 2880"/>
                <a:gd name="T9" fmla="*/ 134 h 288"/>
                <a:gd name="T10" fmla="*/ 2400 w 2880"/>
                <a:gd name="T11" fmla="*/ 46 h 288"/>
                <a:gd name="T12" fmla="*/ 2202 w 2880"/>
                <a:gd name="T13" fmla="*/ 10 h 288"/>
                <a:gd name="T14" fmla="*/ 2086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ja-JP" altLang="en-US"/>
            </a:p>
          </p:txBody>
        </p:sp>
        <p:sp>
          <p:nvSpPr>
            <p:cNvPr id="16" name="Freeform 16"/>
            <p:cNvSpPr>
              <a:spLocks/>
            </p:cNvSpPr>
            <p:nvPr/>
          </p:nvSpPr>
          <p:spPr bwMode="auto">
            <a:xfrm>
              <a:off x="1305" y="2862"/>
              <a:ext cx="3174" cy="291"/>
            </a:xfrm>
            <a:custGeom>
              <a:avLst/>
              <a:gdLst>
                <a:gd name="T0" fmla="*/ 0 w 3194"/>
                <a:gd name="T1" fmla="*/ 0 h 290"/>
                <a:gd name="T2" fmla="*/ 0 w 3194"/>
                <a:gd name="T3" fmla="*/ 290 h 290"/>
                <a:gd name="T4" fmla="*/ 3154 w 3194"/>
                <a:gd name="T5" fmla="*/ 292 h 290"/>
                <a:gd name="T6" fmla="*/ 3148 w 3194"/>
                <a:gd name="T7" fmla="*/ 258 h 290"/>
                <a:gd name="T8" fmla="*/ 3120 w 3194"/>
                <a:gd name="T9" fmla="*/ 148 h 290"/>
                <a:gd name="T10" fmla="*/ 3079 w 3194"/>
                <a:gd name="T11" fmla="*/ 34 h 290"/>
                <a:gd name="T12" fmla="*/ 3064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ja-JP" altLang="en-US"/>
            </a:p>
          </p:txBody>
        </p:sp>
        <p:sp>
          <p:nvSpPr>
            <p:cNvPr id="17" name="Freeform 17"/>
            <p:cNvSpPr>
              <a:spLocks/>
            </p:cNvSpPr>
            <p:nvPr/>
          </p:nvSpPr>
          <p:spPr bwMode="auto">
            <a:xfrm>
              <a:off x="3595" y="3417"/>
              <a:ext cx="916" cy="290"/>
            </a:xfrm>
            <a:custGeom>
              <a:avLst/>
              <a:gdLst>
                <a:gd name="T0" fmla="*/ 0 w 3194"/>
                <a:gd name="T1" fmla="*/ 290 h 290"/>
                <a:gd name="T2" fmla="*/ 0 w 3194"/>
                <a:gd name="T3" fmla="*/ 2 h 290"/>
                <a:gd name="T4" fmla="*/ 263 w 3194"/>
                <a:gd name="T5" fmla="*/ 0 h 290"/>
                <a:gd name="T6" fmla="*/ 261 w 3194"/>
                <a:gd name="T7" fmla="*/ 156 h 290"/>
                <a:gd name="T8" fmla="*/ 259 w 3194"/>
                <a:gd name="T9" fmla="*/ 254 h 290"/>
                <a:gd name="T10" fmla="*/ 258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ja-JP" altLang="en-US"/>
            </a:p>
          </p:txBody>
        </p:sp>
        <p:sp>
          <p:nvSpPr>
            <p:cNvPr id="18" name="Rectangle 18"/>
            <p:cNvSpPr>
              <a:spLocks noChangeArrowheads="1"/>
            </p:cNvSpPr>
            <p:nvPr/>
          </p:nvSpPr>
          <p:spPr bwMode="auto">
            <a:xfrm>
              <a:off x="1877" y="3419"/>
              <a:ext cx="858" cy="288"/>
            </a:xfrm>
            <a:prstGeom prst="rect">
              <a:avLst/>
            </a:prstGeom>
            <a:solidFill>
              <a:srgbClr val="FEFFFE">
                <a:alpha val="49019"/>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kumimoji="1" sz="1400">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sz="1400">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sz="1400">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sz="1400">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sz="14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9pPr>
            </a:lstStyle>
            <a:p>
              <a:pPr eaLnBrk="1" fontAlgn="auto" hangingPunct="1">
                <a:spcBef>
                  <a:spcPts val="0"/>
                </a:spcBef>
                <a:spcAft>
                  <a:spcPts val="0"/>
                </a:spcAft>
                <a:defRPr/>
              </a:pPr>
              <a:endParaRPr lang="ja-JP" altLang="en-US">
                <a:cs typeface="+mn-cs"/>
              </a:endParaRPr>
            </a:p>
          </p:txBody>
        </p:sp>
      </p:grpSp>
      <p:sp>
        <p:nvSpPr>
          <p:cNvPr id="7171" name="Rectangle 3"/>
          <p:cNvSpPr>
            <a:spLocks noGrp="1" noChangeArrowheads="1"/>
          </p:cNvSpPr>
          <p:nvPr>
            <p:ph type="ctrTitle"/>
          </p:nvPr>
        </p:nvSpPr>
        <p:spPr>
          <a:xfrm>
            <a:off x="139701" y="1417638"/>
            <a:ext cx="8729663" cy="2011362"/>
          </a:xfrm>
        </p:spPr>
        <p:txBody>
          <a:bodyPr anchor="b"/>
          <a:lstStyle>
            <a:lvl1pPr>
              <a:defRPr sz="3500">
                <a:solidFill>
                  <a:schemeClr val="tx1"/>
                </a:solidFill>
              </a:defRPr>
            </a:lvl1pPr>
          </a:lstStyle>
          <a:p>
            <a:pPr lvl="0"/>
            <a:r>
              <a:rPr lang="en-US" altLang="ja-JP" noProof="0" smtClean="0"/>
              <a:t>Click to edit Master title style</a:t>
            </a:r>
          </a:p>
        </p:txBody>
      </p:sp>
      <p:sp>
        <p:nvSpPr>
          <p:cNvPr id="7172" name="Rectangle 4"/>
          <p:cNvSpPr>
            <a:spLocks noGrp="1" noChangeArrowheads="1"/>
          </p:cNvSpPr>
          <p:nvPr>
            <p:ph type="subTitle" idx="1"/>
          </p:nvPr>
        </p:nvSpPr>
        <p:spPr>
          <a:xfrm>
            <a:off x="182564" y="528640"/>
            <a:ext cx="7769225" cy="530225"/>
          </a:xfrm>
        </p:spPr>
        <p:txBody>
          <a:bodyPr anchor="b"/>
          <a:lstStyle>
            <a:lvl1pPr marL="0" indent="0">
              <a:buFont typeface="Wingdings" pitchFamily="2" charset="2"/>
              <a:buNone/>
              <a:defRPr sz="1100"/>
            </a:lvl1pPr>
          </a:lstStyle>
          <a:p>
            <a:pPr lvl="0"/>
            <a:r>
              <a:rPr lang="en-US" altLang="ja-JP" noProof="0" smtClean="0"/>
              <a:t>Click to edit Master subtitle style</a:t>
            </a:r>
          </a:p>
        </p:txBody>
      </p:sp>
    </p:spTree>
    <p:extLst>
      <p:ext uri="{BB962C8B-B14F-4D97-AF65-F5344CB8AC3E}">
        <p14:creationId xmlns:p14="http://schemas.microsoft.com/office/powerpoint/2010/main" val="309193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Click to edit Master title style</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4" name="Rectangle 5"/>
          <p:cNvSpPr>
            <a:spLocks noGrp="1" noChangeArrowheads="1"/>
          </p:cNvSpPr>
          <p:nvPr>
            <p:ph type="sldNum" sz="quarter" idx="10"/>
          </p:nvPr>
        </p:nvSpPr>
        <p:spPr>
          <a:ln/>
        </p:spPr>
        <p:txBody>
          <a:bodyPr/>
          <a:lstStyle>
            <a:lvl1pPr>
              <a:defRPr/>
            </a:lvl1pPr>
          </a:lstStyle>
          <a:p>
            <a:pPr>
              <a:defRPr/>
            </a:pPr>
            <a:fld id="{77293F52-F602-48C9-932F-242420EE8B88}" type="slidenum">
              <a:rPr lang="ja-JP" altLang="en-US"/>
              <a:pPr>
                <a:defRPr/>
              </a:pPr>
              <a:t>‹#›</a:t>
            </a:fld>
            <a:endParaRPr lang="ja-JP"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ja-JP" altLang="en-US"/>
          </a:p>
        </p:txBody>
      </p:sp>
      <p:sp>
        <p:nvSpPr>
          <p:cNvPr id="6" name="Rectangle 7"/>
          <p:cNvSpPr>
            <a:spLocks noGrp="1" noChangeArrowheads="1"/>
          </p:cNvSpPr>
          <p:nvPr>
            <p:ph type="dt" sz="half" idx="12"/>
          </p:nvPr>
        </p:nvSpPr>
        <p:spPr>
          <a:ln/>
        </p:spPr>
        <p:txBody>
          <a:bodyPr/>
          <a:lstStyle>
            <a:lvl1pPr>
              <a:defRPr/>
            </a:lvl1pPr>
          </a:lstStyle>
          <a:p>
            <a:pPr>
              <a:defRPr/>
            </a:pPr>
            <a:fld id="{A666C163-B1D4-4FAF-9DB1-78D4F4372D07}" type="datetime1">
              <a:rPr lang="ja-JP" altLang="en-US" smtClean="0"/>
              <a:t>2016/7/11</a:t>
            </a:fld>
            <a:endParaRPr lang="ja-JP" altLang="en-US"/>
          </a:p>
        </p:txBody>
      </p:sp>
    </p:spTree>
    <p:extLst>
      <p:ext uri="{BB962C8B-B14F-4D97-AF65-F5344CB8AC3E}">
        <p14:creationId xmlns:p14="http://schemas.microsoft.com/office/powerpoint/2010/main" val="2554355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97663" y="127000"/>
            <a:ext cx="2171700" cy="5962650"/>
          </a:xfrm>
        </p:spPr>
        <p:txBody>
          <a:bodyPr vert="eaVert"/>
          <a:lstStyle/>
          <a:p>
            <a:r>
              <a:rPr lang="en-US" altLang="ja-JP" smtClean="0"/>
              <a:t>Click to edit Master title style</a:t>
            </a:r>
            <a:endParaRPr lang="ja-JP" altLang="en-US"/>
          </a:p>
        </p:txBody>
      </p:sp>
      <p:sp>
        <p:nvSpPr>
          <p:cNvPr id="3" name="縦書きテキスト プレースホルダー 2"/>
          <p:cNvSpPr>
            <a:spLocks noGrp="1"/>
          </p:cNvSpPr>
          <p:nvPr>
            <p:ph type="body" orient="vert" idx="1"/>
          </p:nvPr>
        </p:nvSpPr>
        <p:spPr>
          <a:xfrm>
            <a:off x="182563" y="127000"/>
            <a:ext cx="6362700" cy="5962650"/>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4" name="Rectangle 5"/>
          <p:cNvSpPr>
            <a:spLocks noGrp="1" noChangeArrowheads="1"/>
          </p:cNvSpPr>
          <p:nvPr>
            <p:ph type="sldNum" sz="quarter" idx="10"/>
          </p:nvPr>
        </p:nvSpPr>
        <p:spPr>
          <a:ln/>
        </p:spPr>
        <p:txBody>
          <a:bodyPr/>
          <a:lstStyle>
            <a:lvl1pPr>
              <a:defRPr/>
            </a:lvl1pPr>
          </a:lstStyle>
          <a:p>
            <a:pPr>
              <a:defRPr/>
            </a:pPr>
            <a:fld id="{1124D86E-0087-4119-9762-1D340FF12EDE}" type="slidenum">
              <a:rPr lang="ja-JP" altLang="en-US"/>
              <a:pPr>
                <a:defRPr/>
              </a:pPr>
              <a:t>‹#›</a:t>
            </a:fld>
            <a:endParaRPr lang="ja-JP"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ja-JP" altLang="en-US"/>
          </a:p>
        </p:txBody>
      </p:sp>
      <p:sp>
        <p:nvSpPr>
          <p:cNvPr id="6" name="Rectangle 7"/>
          <p:cNvSpPr>
            <a:spLocks noGrp="1" noChangeArrowheads="1"/>
          </p:cNvSpPr>
          <p:nvPr>
            <p:ph type="dt" sz="half" idx="12"/>
          </p:nvPr>
        </p:nvSpPr>
        <p:spPr>
          <a:ln/>
        </p:spPr>
        <p:txBody>
          <a:bodyPr/>
          <a:lstStyle>
            <a:lvl1pPr>
              <a:defRPr/>
            </a:lvl1pPr>
          </a:lstStyle>
          <a:p>
            <a:pPr>
              <a:defRPr/>
            </a:pPr>
            <a:fld id="{388DF9CE-ABF7-4220-AE3B-CB995E131072}" type="datetime1">
              <a:rPr lang="ja-JP" altLang="en-US" smtClean="0"/>
              <a:t>2016/7/11</a:t>
            </a:fld>
            <a:endParaRPr lang="ja-JP" altLang="en-US"/>
          </a:p>
        </p:txBody>
      </p:sp>
    </p:spTree>
    <p:extLst>
      <p:ext uri="{BB962C8B-B14F-4D97-AF65-F5344CB8AC3E}">
        <p14:creationId xmlns:p14="http://schemas.microsoft.com/office/powerpoint/2010/main" val="1059044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563" y="127000"/>
            <a:ext cx="8686800" cy="415925"/>
          </a:xfrm>
        </p:spPr>
        <p:txBody>
          <a:bodyPr/>
          <a:lstStyle/>
          <a:p>
            <a:r>
              <a:rPr lang="en-US" altLang="ja-JP" smtClean="0"/>
              <a:t>Click to edit Master title style</a:t>
            </a:r>
            <a:endParaRPr lang="ja-JP" altLang="en-US"/>
          </a:p>
        </p:txBody>
      </p:sp>
      <p:sp>
        <p:nvSpPr>
          <p:cNvPr id="3" name="Text Placeholder 2"/>
          <p:cNvSpPr>
            <a:spLocks noGrp="1"/>
          </p:cNvSpPr>
          <p:nvPr>
            <p:ph type="body" sz="half" idx="1"/>
          </p:nvPr>
        </p:nvSpPr>
        <p:spPr>
          <a:xfrm>
            <a:off x="182563" y="708025"/>
            <a:ext cx="4267200" cy="5381625"/>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4" name="Content Placeholder 3"/>
          <p:cNvSpPr>
            <a:spLocks noGrp="1"/>
          </p:cNvSpPr>
          <p:nvPr>
            <p:ph sz="half" idx="2"/>
          </p:nvPr>
        </p:nvSpPr>
        <p:spPr>
          <a:xfrm>
            <a:off x="4602163" y="708025"/>
            <a:ext cx="4267200" cy="5381625"/>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5" name="Slide Number Placeholder 4"/>
          <p:cNvSpPr>
            <a:spLocks noGrp="1"/>
          </p:cNvSpPr>
          <p:nvPr>
            <p:ph type="sldNum" sz="quarter" idx="10"/>
          </p:nvPr>
        </p:nvSpPr>
        <p:spPr/>
        <p:txBody>
          <a:bodyPr/>
          <a:lstStyle>
            <a:lvl1pPr>
              <a:defRPr smtClean="0"/>
            </a:lvl1pPr>
          </a:lstStyle>
          <a:p>
            <a:pPr>
              <a:defRPr/>
            </a:pPr>
            <a:fld id="{A248FE4A-F0B4-4E5B-A690-3125BDBD43FD}" type="slidenum">
              <a:rPr lang="ja-JP" altLang="en-US"/>
              <a:pPr>
                <a:defRPr/>
              </a:pPr>
              <a:t>‹#›</a:t>
            </a:fld>
            <a:endParaRPr lang="ja-JP" altLang="en-US"/>
          </a:p>
        </p:txBody>
      </p:sp>
      <p:sp>
        <p:nvSpPr>
          <p:cNvPr id="6" name="Footer Placeholder 5"/>
          <p:cNvSpPr>
            <a:spLocks noGrp="1"/>
          </p:cNvSpPr>
          <p:nvPr>
            <p:ph type="ftr" sz="quarter" idx="11"/>
          </p:nvPr>
        </p:nvSpPr>
        <p:spPr/>
        <p:txBody>
          <a:bodyPr/>
          <a:lstStyle>
            <a:lvl1pPr>
              <a:defRPr/>
            </a:lvl1pPr>
          </a:lstStyle>
          <a:p>
            <a:pPr>
              <a:defRPr/>
            </a:pPr>
            <a:endParaRPr lang="ja-JP" altLang="en-US"/>
          </a:p>
        </p:txBody>
      </p:sp>
      <p:sp>
        <p:nvSpPr>
          <p:cNvPr id="7" name="Date Placeholder 6"/>
          <p:cNvSpPr>
            <a:spLocks noGrp="1"/>
          </p:cNvSpPr>
          <p:nvPr>
            <p:ph type="dt" sz="half" idx="12"/>
          </p:nvPr>
        </p:nvSpPr>
        <p:spPr/>
        <p:txBody>
          <a:bodyPr/>
          <a:lstStyle>
            <a:lvl1pPr>
              <a:defRPr smtClean="0"/>
            </a:lvl1pPr>
          </a:lstStyle>
          <a:p>
            <a:pPr>
              <a:defRPr/>
            </a:pPr>
            <a:fld id="{FE367C77-360E-4330-8854-592107EF6538}" type="datetime1">
              <a:rPr lang="ja-JP" altLang="en-US" smtClean="0"/>
              <a:t>2016/7/11</a:t>
            </a:fld>
            <a:endParaRPr lang="ja-JP" altLang="en-US"/>
          </a:p>
        </p:txBody>
      </p:sp>
    </p:spTree>
    <p:extLst>
      <p:ext uri="{BB962C8B-B14F-4D97-AF65-F5344CB8AC3E}">
        <p14:creationId xmlns:p14="http://schemas.microsoft.com/office/powerpoint/2010/main" val="2470648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82563" y="73025"/>
            <a:ext cx="8686800" cy="731838"/>
          </a:xfrm>
        </p:spPr>
        <p:txBody>
          <a:bodyPr/>
          <a:lstStyle/>
          <a:p>
            <a:r>
              <a:rPr lang="en-US" altLang="ja-JP" smtClean="0"/>
              <a:t>Click to edit Master title style</a:t>
            </a:r>
            <a:endParaRPr lang="ja-JP" altLang="en-US"/>
          </a:p>
        </p:txBody>
      </p:sp>
      <p:sp>
        <p:nvSpPr>
          <p:cNvPr id="3" name="Table Placeholder 2"/>
          <p:cNvSpPr>
            <a:spLocks noGrp="1"/>
          </p:cNvSpPr>
          <p:nvPr>
            <p:ph type="tbl" idx="1"/>
          </p:nvPr>
        </p:nvSpPr>
        <p:spPr>
          <a:xfrm>
            <a:off x="195263" y="1874838"/>
            <a:ext cx="8686800" cy="4479925"/>
          </a:xfrm>
        </p:spPr>
        <p:txBody>
          <a:bodyPr/>
          <a:lstStyle/>
          <a:p>
            <a:pPr lvl="0"/>
            <a:r>
              <a:rPr lang="en-US" altLang="ja-JP" noProof="0" dirty="0" smtClean="0"/>
              <a:t>Click icon to add table</a:t>
            </a:r>
            <a:endParaRPr lang="ja-JP" altLang="en-US" noProof="0"/>
          </a:p>
        </p:txBody>
      </p:sp>
      <p:sp>
        <p:nvSpPr>
          <p:cNvPr id="4" name="Slide Number Placeholder 3"/>
          <p:cNvSpPr>
            <a:spLocks noGrp="1"/>
          </p:cNvSpPr>
          <p:nvPr>
            <p:ph type="sldNum" sz="quarter" idx="10"/>
          </p:nvPr>
        </p:nvSpPr>
        <p:spPr/>
        <p:txBody>
          <a:bodyPr/>
          <a:lstStyle>
            <a:lvl1pPr>
              <a:defRPr smtClean="0"/>
            </a:lvl1pPr>
          </a:lstStyle>
          <a:p>
            <a:pPr>
              <a:defRPr/>
            </a:pPr>
            <a:fld id="{BC407E42-3D36-46BB-827F-E66EF279FD9D}" type="slidenum">
              <a:rPr lang="ja-JP" altLang="en-US"/>
              <a:pPr>
                <a:defRPr/>
              </a:pPr>
              <a:t>‹#›</a:t>
            </a:fld>
            <a:endParaRPr lang="ja-JP" altLang="en-US"/>
          </a:p>
        </p:txBody>
      </p:sp>
      <p:sp>
        <p:nvSpPr>
          <p:cNvPr id="5" name="Footer Placeholder 4"/>
          <p:cNvSpPr>
            <a:spLocks noGrp="1"/>
          </p:cNvSpPr>
          <p:nvPr>
            <p:ph type="ftr" sz="quarter" idx="11"/>
          </p:nvPr>
        </p:nvSpPr>
        <p:spPr/>
        <p:txBody>
          <a:bodyPr/>
          <a:lstStyle>
            <a:lvl1pPr>
              <a:defRPr/>
            </a:lvl1pPr>
          </a:lstStyle>
          <a:p>
            <a:pPr>
              <a:defRPr/>
            </a:pPr>
            <a:endParaRPr lang="ja-JP" altLang="en-US"/>
          </a:p>
        </p:txBody>
      </p:sp>
      <p:sp>
        <p:nvSpPr>
          <p:cNvPr id="6" name="Date Placeholder 5"/>
          <p:cNvSpPr>
            <a:spLocks noGrp="1"/>
          </p:cNvSpPr>
          <p:nvPr>
            <p:ph type="dt" sz="half" idx="12"/>
          </p:nvPr>
        </p:nvSpPr>
        <p:spPr/>
        <p:txBody>
          <a:bodyPr/>
          <a:lstStyle>
            <a:lvl1pPr>
              <a:defRPr smtClean="0"/>
            </a:lvl1pPr>
          </a:lstStyle>
          <a:p>
            <a:pPr>
              <a:defRPr/>
            </a:pPr>
            <a:fld id="{7F7F4BD0-561F-4C4A-9D0A-FDDE65A8B540}" type="datetime1">
              <a:rPr lang="ja-JP" altLang="en-US" smtClean="0"/>
              <a:t>2016/7/11</a:t>
            </a:fld>
            <a:endParaRPr lang="ja-JP" altLang="en-US"/>
          </a:p>
        </p:txBody>
      </p:sp>
    </p:spTree>
    <p:extLst>
      <p:ext uri="{BB962C8B-B14F-4D97-AF65-F5344CB8AC3E}">
        <p14:creationId xmlns:p14="http://schemas.microsoft.com/office/powerpoint/2010/main" val="1518053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Click to edit Master title style</a:t>
            </a:r>
            <a:endParaRPr lang="ja-JP" altLang="en-US"/>
          </a:p>
        </p:txBody>
      </p:sp>
      <p:sp>
        <p:nvSpPr>
          <p:cNvPr id="3" name="コンテンツ プレースホルダー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4" name="Rectangle 5"/>
          <p:cNvSpPr>
            <a:spLocks noGrp="1" noChangeArrowheads="1"/>
          </p:cNvSpPr>
          <p:nvPr>
            <p:ph type="sldNum" sz="quarter" idx="10"/>
          </p:nvPr>
        </p:nvSpPr>
        <p:spPr>
          <a:ln/>
        </p:spPr>
        <p:txBody>
          <a:bodyPr/>
          <a:lstStyle>
            <a:lvl1pPr>
              <a:defRPr/>
            </a:lvl1pPr>
          </a:lstStyle>
          <a:p>
            <a:pPr>
              <a:defRPr/>
            </a:pPr>
            <a:fld id="{039A6706-94CB-4D94-B1F4-82D5F1AE57E6}" type="slidenum">
              <a:rPr lang="ja-JP" altLang="en-US"/>
              <a:pPr>
                <a:defRPr/>
              </a:pPr>
              <a:t>‹#›</a:t>
            </a:fld>
            <a:endParaRPr lang="ja-JP"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ja-JP" altLang="en-US"/>
          </a:p>
        </p:txBody>
      </p:sp>
      <p:sp>
        <p:nvSpPr>
          <p:cNvPr id="6" name="Rectangle 7"/>
          <p:cNvSpPr>
            <a:spLocks noGrp="1" noChangeArrowheads="1"/>
          </p:cNvSpPr>
          <p:nvPr>
            <p:ph type="dt" sz="half" idx="12"/>
          </p:nvPr>
        </p:nvSpPr>
        <p:spPr>
          <a:ln/>
        </p:spPr>
        <p:txBody>
          <a:bodyPr/>
          <a:lstStyle>
            <a:lvl1pPr>
              <a:defRPr/>
            </a:lvl1pPr>
          </a:lstStyle>
          <a:p>
            <a:pPr>
              <a:defRPr/>
            </a:pPr>
            <a:fld id="{CBB7F898-0D91-449F-8802-6F68AC6CBD87}" type="datetime1">
              <a:rPr lang="ja-JP" altLang="en-US" smtClean="0"/>
              <a:t>2016/7/11</a:t>
            </a:fld>
            <a:endParaRPr lang="ja-JP" altLang="en-US"/>
          </a:p>
        </p:txBody>
      </p:sp>
    </p:spTree>
    <p:extLst>
      <p:ext uri="{BB962C8B-B14F-4D97-AF65-F5344CB8AC3E}">
        <p14:creationId xmlns:p14="http://schemas.microsoft.com/office/powerpoint/2010/main" val="1338850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2"/>
            <a:ext cx="7772400" cy="1362075"/>
          </a:xfrm>
        </p:spPr>
        <p:txBody>
          <a:bodyPr/>
          <a:lstStyle>
            <a:lvl1pPr algn="l">
              <a:defRPr sz="4000" b="1" cap="all"/>
            </a:lvl1pPr>
          </a:lstStyle>
          <a:p>
            <a:r>
              <a:rPr lang="en-US" altLang="ja-JP" smtClean="0"/>
              <a:t>Click to edit Master title style</a:t>
            </a:r>
            <a:endParaRPr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DFEC0681-2A65-4EEC-8773-66EEE60781F9}" type="slidenum">
              <a:rPr lang="ja-JP" altLang="en-US"/>
              <a:pPr>
                <a:defRPr/>
              </a:pPr>
              <a:t>‹#›</a:t>
            </a:fld>
            <a:endParaRPr lang="ja-JP"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ja-JP" altLang="en-US"/>
          </a:p>
        </p:txBody>
      </p:sp>
      <p:sp>
        <p:nvSpPr>
          <p:cNvPr id="6" name="Rectangle 7"/>
          <p:cNvSpPr>
            <a:spLocks noGrp="1" noChangeArrowheads="1"/>
          </p:cNvSpPr>
          <p:nvPr>
            <p:ph type="dt" sz="half" idx="12"/>
          </p:nvPr>
        </p:nvSpPr>
        <p:spPr>
          <a:ln/>
        </p:spPr>
        <p:txBody>
          <a:bodyPr/>
          <a:lstStyle>
            <a:lvl1pPr>
              <a:defRPr/>
            </a:lvl1pPr>
          </a:lstStyle>
          <a:p>
            <a:pPr>
              <a:defRPr/>
            </a:pPr>
            <a:fld id="{C7B867FC-3CB2-4406-A61B-32DB468364DF}" type="datetime1">
              <a:rPr lang="ja-JP" altLang="en-US" smtClean="0"/>
              <a:t>2016/7/11</a:t>
            </a:fld>
            <a:endParaRPr lang="ja-JP" altLang="en-US"/>
          </a:p>
        </p:txBody>
      </p:sp>
    </p:spTree>
    <p:extLst>
      <p:ext uri="{BB962C8B-B14F-4D97-AF65-F5344CB8AC3E}">
        <p14:creationId xmlns:p14="http://schemas.microsoft.com/office/powerpoint/2010/main" val="3511253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Click to edit Master title style</a:t>
            </a:r>
            <a:endParaRPr lang="ja-JP" altLang="en-US"/>
          </a:p>
        </p:txBody>
      </p:sp>
      <p:sp>
        <p:nvSpPr>
          <p:cNvPr id="3" name="コンテンツ プレースホルダー 2"/>
          <p:cNvSpPr>
            <a:spLocks noGrp="1"/>
          </p:cNvSpPr>
          <p:nvPr>
            <p:ph sz="half" idx="1"/>
          </p:nvPr>
        </p:nvSpPr>
        <p:spPr>
          <a:xfrm>
            <a:off x="182563" y="708027"/>
            <a:ext cx="4267200" cy="538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4" name="コンテンツ プレースホルダー 3"/>
          <p:cNvSpPr>
            <a:spLocks noGrp="1"/>
          </p:cNvSpPr>
          <p:nvPr>
            <p:ph sz="half" idx="2"/>
          </p:nvPr>
        </p:nvSpPr>
        <p:spPr>
          <a:xfrm>
            <a:off x="4602163" y="708027"/>
            <a:ext cx="4267200" cy="538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5" name="Rectangle 5"/>
          <p:cNvSpPr>
            <a:spLocks noGrp="1" noChangeArrowheads="1"/>
          </p:cNvSpPr>
          <p:nvPr>
            <p:ph type="sldNum" sz="quarter" idx="10"/>
          </p:nvPr>
        </p:nvSpPr>
        <p:spPr>
          <a:ln/>
        </p:spPr>
        <p:txBody>
          <a:bodyPr/>
          <a:lstStyle>
            <a:lvl1pPr>
              <a:defRPr/>
            </a:lvl1pPr>
          </a:lstStyle>
          <a:p>
            <a:pPr>
              <a:defRPr/>
            </a:pPr>
            <a:fld id="{54624A9C-66E0-4A8A-8320-BCA0D156A599}" type="slidenum">
              <a:rPr lang="ja-JP" altLang="en-US"/>
              <a:pPr>
                <a:defRPr/>
              </a:pPr>
              <a:t>‹#›</a:t>
            </a:fld>
            <a:endParaRPr lang="ja-JP"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ja-JP" altLang="en-US"/>
          </a:p>
        </p:txBody>
      </p:sp>
      <p:sp>
        <p:nvSpPr>
          <p:cNvPr id="7" name="Rectangle 7"/>
          <p:cNvSpPr>
            <a:spLocks noGrp="1" noChangeArrowheads="1"/>
          </p:cNvSpPr>
          <p:nvPr>
            <p:ph type="dt" sz="half" idx="12"/>
          </p:nvPr>
        </p:nvSpPr>
        <p:spPr>
          <a:ln/>
        </p:spPr>
        <p:txBody>
          <a:bodyPr/>
          <a:lstStyle>
            <a:lvl1pPr>
              <a:defRPr/>
            </a:lvl1pPr>
          </a:lstStyle>
          <a:p>
            <a:pPr>
              <a:defRPr/>
            </a:pPr>
            <a:fld id="{1B1D5358-BFE1-4A38-8AE5-41B9702EF514}" type="datetime1">
              <a:rPr lang="ja-JP" altLang="en-US" smtClean="0"/>
              <a:t>2016/7/11</a:t>
            </a:fld>
            <a:endParaRPr lang="ja-JP" altLang="en-US"/>
          </a:p>
        </p:txBody>
      </p:sp>
    </p:spTree>
    <p:extLst>
      <p:ext uri="{BB962C8B-B14F-4D97-AF65-F5344CB8AC3E}">
        <p14:creationId xmlns:p14="http://schemas.microsoft.com/office/powerpoint/2010/main" val="324641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5" name="テキスト プレースホルダー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コンテンツ プレースホルダー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7" name="Rectangle 5"/>
          <p:cNvSpPr>
            <a:spLocks noGrp="1" noChangeArrowheads="1"/>
          </p:cNvSpPr>
          <p:nvPr>
            <p:ph type="sldNum" sz="quarter" idx="10"/>
          </p:nvPr>
        </p:nvSpPr>
        <p:spPr>
          <a:ln/>
        </p:spPr>
        <p:txBody>
          <a:bodyPr/>
          <a:lstStyle>
            <a:lvl1pPr>
              <a:defRPr/>
            </a:lvl1pPr>
          </a:lstStyle>
          <a:p>
            <a:pPr>
              <a:defRPr/>
            </a:pPr>
            <a:fld id="{35C4D44B-B684-40DD-AAAB-034AAD088DD8}" type="slidenum">
              <a:rPr lang="ja-JP" altLang="en-US"/>
              <a:pPr>
                <a:defRPr/>
              </a:pPr>
              <a:t>‹#›</a:t>
            </a:fld>
            <a:endParaRPr lang="ja-JP" alt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ja-JP" altLang="en-US"/>
          </a:p>
        </p:txBody>
      </p:sp>
      <p:sp>
        <p:nvSpPr>
          <p:cNvPr id="9" name="Rectangle 7"/>
          <p:cNvSpPr>
            <a:spLocks noGrp="1" noChangeArrowheads="1"/>
          </p:cNvSpPr>
          <p:nvPr>
            <p:ph type="dt" sz="half" idx="12"/>
          </p:nvPr>
        </p:nvSpPr>
        <p:spPr>
          <a:ln/>
        </p:spPr>
        <p:txBody>
          <a:bodyPr/>
          <a:lstStyle>
            <a:lvl1pPr>
              <a:defRPr/>
            </a:lvl1pPr>
          </a:lstStyle>
          <a:p>
            <a:pPr>
              <a:defRPr/>
            </a:pPr>
            <a:fld id="{78997DB1-BB68-4B50-8FDB-3A5DB95FC2E4}" type="datetime1">
              <a:rPr lang="ja-JP" altLang="en-US" smtClean="0"/>
              <a:t>2016/7/11</a:t>
            </a:fld>
            <a:endParaRPr lang="ja-JP" altLang="en-US"/>
          </a:p>
        </p:txBody>
      </p:sp>
    </p:spTree>
    <p:extLst>
      <p:ext uri="{BB962C8B-B14F-4D97-AF65-F5344CB8AC3E}">
        <p14:creationId xmlns:p14="http://schemas.microsoft.com/office/powerpoint/2010/main" val="1451689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Click to edit Master title style</a:t>
            </a:r>
            <a:endParaRPr lang="ja-JP" altLang="en-US"/>
          </a:p>
        </p:txBody>
      </p:sp>
      <p:sp>
        <p:nvSpPr>
          <p:cNvPr id="3" name="Rectangle 5"/>
          <p:cNvSpPr>
            <a:spLocks noGrp="1" noChangeArrowheads="1"/>
          </p:cNvSpPr>
          <p:nvPr>
            <p:ph type="sldNum" sz="quarter" idx="10"/>
          </p:nvPr>
        </p:nvSpPr>
        <p:spPr>
          <a:ln/>
        </p:spPr>
        <p:txBody>
          <a:bodyPr/>
          <a:lstStyle>
            <a:lvl1pPr>
              <a:defRPr/>
            </a:lvl1pPr>
          </a:lstStyle>
          <a:p>
            <a:pPr>
              <a:defRPr/>
            </a:pPr>
            <a:fld id="{CCE34BBF-BD14-40D9-9945-06158F77E98E}" type="slidenum">
              <a:rPr lang="ja-JP" altLang="en-US"/>
              <a:pPr>
                <a:defRPr/>
              </a:pPr>
              <a:t>‹#›</a:t>
            </a:fld>
            <a:endParaRPr lang="ja-JP" alt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ja-JP" altLang="en-US"/>
          </a:p>
        </p:txBody>
      </p:sp>
      <p:sp>
        <p:nvSpPr>
          <p:cNvPr id="5" name="Rectangle 7"/>
          <p:cNvSpPr>
            <a:spLocks noGrp="1" noChangeArrowheads="1"/>
          </p:cNvSpPr>
          <p:nvPr>
            <p:ph type="dt" sz="half" idx="12"/>
          </p:nvPr>
        </p:nvSpPr>
        <p:spPr>
          <a:ln/>
        </p:spPr>
        <p:txBody>
          <a:bodyPr/>
          <a:lstStyle>
            <a:lvl1pPr>
              <a:defRPr/>
            </a:lvl1pPr>
          </a:lstStyle>
          <a:p>
            <a:pPr>
              <a:defRPr/>
            </a:pPr>
            <a:fld id="{A0183F87-B7A9-4EA2-ACA6-8347B4C138B2}" type="datetime1">
              <a:rPr lang="ja-JP" altLang="en-US" smtClean="0"/>
              <a:t>2016/7/11</a:t>
            </a:fld>
            <a:endParaRPr lang="ja-JP" altLang="en-US"/>
          </a:p>
        </p:txBody>
      </p:sp>
    </p:spTree>
    <p:extLst>
      <p:ext uri="{BB962C8B-B14F-4D97-AF65-F5344CB8AC3E}">
        <p14:creationId xmlns:p14="http://schemas.microsoft.com/office/powerpoint/2010/main" val="4213778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FB0ACE53-BACB-48BE-84D8-BF6197F7517A}" type="slidenum">
              <a:rPr lang="ja-JP" altLang="en-US"/>
              <a:pPr>
                <a:defRPr/>
              </a:pPr>
              <a:t>‹#›</a:t>
            </a:fld>
            <a:endParaRPr lang="ja-JP" alt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ja-JP" altLang="en-US"/>
          </a:p>
        </p:txBody>
      </p:sp>
      <p:sp>
        <p:nvSpPr>
          <p:cNvPr id="4" name="Rectangle 7"/>
          <p:cNvSpPr>
            <a:spLocks noGrp="1" noChangeArrowheads="1"/>
          </p:cNvSpPr>
          <p:nvPr>
            <p:ph type="dt" sz="half" idx="12"/>
          </p:nvPr>
        </p:nvSpPr>
        <p:spPr>
          <a:ln/>
        </p:spPr>
        <p:txBody>
          <a:bodyPr/>
          <a:lstStyle>
            <a:lvl1pPr>
              <a:defRPr/>
            </a:lvl1pPr>
          </a:lstStyle>
          <a:p>
            <a:pPr>
              <a:defRPr/>
            </a:pPr>
            <a:fld id="{11BFB975-FB34-4B33-9E64-CDA54618A063}" type="datetime1">
              <a:rPr lang="ja-JP" altLang="en-US" smtClean="0"/>
              <a:t>2016/7/11</a:t>
            </a:fld>
            <a:endParaRPr lang="ja-JP" altLang="en-US"/>
          </a:p>
        </p:txBody>
      </p:sp>
    </p:spTree>
    <p:extLst>
      <p:ext uri="{BB962C8B-B14F-4D97-AF65-F5344CB8AC3E}">
        <p14:creationId xmlns:p14="http://schemas.microsoft.com/office/powerpoint/2010/main" val="3929292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1" y="273050"/>
            <a:ext cx="3008313" cy="1162050"/>
          </a:xfrm>
        </p:spPr>
        <p:txBody>
          <a:bodyPr anchor="b"/>
          <a:lstStyle>
            <a:lvl1pPr algn="l">
              <a:defRPr sz="2000" b="1"/>
            </a:lvl1pPr>
          </a:lstStyle>
          <a:p>
            <a:r>
              <a:rPr lang="en-US" altLang="ja-JP" smtClean="0"/>
              <a:t>Click to edit Master title style</a:t>
            </a:r>
            <a:endParaRPr lang="ja-JP" altLang="en-US"/>
          </a:p>
        </p:txBody>
      </p:sp>
      <p:sp>
        <p:nvSpPr>
          <p:cNvPr id="3" name="コンテンツ プレースホルダー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ja-JP" altLang="en-US"/>
          </a:p>
        </p:txBody>
      </p:sp>
      <p:sp>
        <p:nvSpPr>
          <p:cNvPr id="4" name="テキスト プレースホルダー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0C399395-FBFA-45FF-A975-3A48316BCFFF}" type="slidenum">
              <a:rPr lang="ja-JP" altLang="en-US"/>
              <a:pPr>
                <a:defRPr/>
              </a:pPr>
              <a:t>‹#›</a:t>
            </a:fld>
            <a:endParaRPr lang="ja-JP"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ja-JP" altLang="en-US"/>
          </a:p>
        </p:txBody>
      </p:sp>
      <p:sp>
        <p:nvSpPr>
          <p:cNvPr id="7" name="Rectangle 7"/>
          <p:cNvSpPr>
            <a:spLocks noGrp="1" noChangeArrowheads="1"/>
          </p:cNvSpPr>
          <p:nvPr>
            <p:ph type="dt" sz="half" idx="12"/>
          </p:nvPr>
        </p:nvSpPr>
        <p:spPr>
          <a:ln/>
        </p:spPr>
        <p:txBody>
          <a:bodyPr/>
          <a:lstStyle>
            <a:lvl1pPr>
              <a:defRPr/>
            </a:lvl1pPr>
          </a:lstStyle>
          <a:p>
            <a:pPr>
              <a:defRPr/>
            </a:pPr>
            <a:fld id="{90597033-4267-4184-8FE8-142F86DF7D68}" type="datetime1">
              <a:rPr lang="ja-JP" altLang="en-US" smtClean="0"/>
              <a:t>2016/7/11</a:t>
            </a:fld>
            <a:endParaRPr lang="ja-JP" altLang="en-US"/>
          </a:p>
        </p:txBody>
      </p:sp>
    </p:spTree>
    <p:extLst>
      <p:ext uri="{BB962C8B-B14F-4D97-AF65-F5344CB8AC3E}">
        <p14:creationId xmlns:p14="http://schemas.microsoft.com/office/powerpoint/2010/main" val="1466081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dirty="0" smtClean="0"/>
              <a:t>Click icon to add picture</a:t>
            </a:r>
            <a:endParaRPr lang="ja-JP" altLang="en-US" noProof="0" smtClean="0"/>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837A4286-D0D4-4BAD-8BE4-53AC34F401B3}" type="slidenum">
              <a:rPr lang="ja-JP" altLang="en-US"/>
              <a:pPr>
                <a:defRPr/>
              </a:pPr>
              <a:t>‹#›</a:t>
            </a:fld>
            <a:endParaRPr lang="ja-JP"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ja-JP" altLang="en-US"/>
          </a:p>
        </p:txBody>
      </p:sp>
      <p:sp>
        <p:nvSpPr>
          <p:cNvPr id="7" name="Rectangle 7"/>
          <p:cNvSpPr>
            <a:spLocks noGrp="1" noChangeArrowheads="1"/>
          </p:cNvSpPr>
          <p:nvPr>
            <p:ph type="dt" sz="half" idx="12"/>
          </p:nvPr>
        </p:nvSpPr>
        <p:spPr>
          <a:ln/>
        </p:spPr>
        <p:txBody>
          <a:bodyPr/>
          <a:lstStyle>
            <a:lvl1pPr>
              <a:defRPr/>
            </a:lvl1pPr>
          </a:lstStyle>
          <a:p>
            <a:pPr>
              <a:defRPr/>
            </a:pPr>
            <a:fld id="{3C9062A5-93D2-4B04-8D01-9C0288815859}" type="datetime1">
              <a:rPr lang="ja-JP" altLang="en-US" smtClean="0"/>
              <a:t>2016/7/11</a:t>
            </a:fld>
            <a:endParaRPr lang="ja-JP" altLang="en-US"/>
          </a:p>
        </p:txBody>
      </p:sp>
    </p:spTree>
    <p:extLst>
      <p:ext uri="{BB962C8B-B14F-4D97-AF65-F5344CB8AC3E}">
        <p14:creationId xmlns:p14="http://schemas.microsoft.com/office/powerpoint/2010/main" val="3740736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182563" y="708025"/>
            <a:ext cx="8686800"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p:txBody>
      </p:sp>
      <p:sp>
        <p:nvSpPr>
          <p:cNvPr id="1027" name="Line 3"/>
          <p:cNvSpPr>
            <a:spLocks noChangeShapeType="1"/>
          </p:cNvSpPr>
          <p:nvPr/>
        </p:nvSpPr>
        <p:spPr bwMode="auto">
          <a:xfrm flipV="1">
            <a:off x="274638" y="549275"/>
            <a:ext cx="85947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028" name="Rectangle 6"/>
          <p:cNvSpPr>
            <a:spLocks noChangeArrowheads="1"/>
          </p:cNvSpPr>
          <p:nvPr/>
        </p:nvSpPr>
        <p:spPr bwMode="black">
          <a:xfrm>
            <a:off x="7589838" y="6537325"/>
            <a:ext cx="13716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kumimoji="1" sz="1400">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sz="1400">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sz="1400">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sz="1400">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sz="14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400">
                <a:solidFill>
                  <a:schemeClr val="tx1"/>
                </a:solidFill>
                <a:latin typeface="Arial" panose="020B0604020202020204" pitchFamily="34" charset="0"/>
                <a:ea typeface="ＭＳ Ｐゴシック" panose="020B0600070205080204" pitchFamily="50" charset="-128"/>
              </a:defRPr>
            </a:lvl9pPr>
          </a:lstStyle>
          <a:p>
            <a:pPr algn="r" eaLnBrk="1" fontAlgn="auto" hangingPunct="1">
              <a:spcBef>
                <a:spcPts val="0"/>
              </a:spcBef>
              <a:spcAft>
                <a:spcPts val="0"/>
              </a:spcAft>
              <a:defRPr/>
            </a:pPr>
            <a:r>
              <a:rPr kumimoji="0" lang="en-US" altLang="ja-JP" sz="800" dirty="0">
                <a:latin typeface="Meiryo UI" panose="020B0604030504040204" pitchFamily="50" charset="-128"/>
                <a:ea typeface="Meiryo UI" panose="020B0604030504040204" pitchFamily="50" charset="-128"/>
                <a:cs typeface="+mn-cs"/>
              </a:rPr>
              <a:t>© </a:t>
            </a:r>
            <a:r>
              <a:rPr kumimoji="0" lang="en-US" altLang="ja-JP" sz="800" dirty="0" smtClean="0">
                <a:latin typeface="Meiryo UI" panose="020B0604030504040204" pitchFamily="50" charset="-128"/>
                <a:ea typeface="Meiryo UI" panose="020B0604030504040204" pitchFamily="50" charset="-128"/>
                <a:cs typeface="+mn-cs"/>
              </a:rPr>
              <a:t>2016 </a:t>
            </a:r>
            <a:r>
              <a:rPr kumimoji="0" lang="en-US" altLang="ja-JP" sz="800" dirty="0">
                <a:latin typeface="Meiryo UI" panose="020B0604030504040204" pitchFamily="50" charset="-128"/>
                <a:ea typeface="Meiryo UI" panose="020B0604030504040204" pitchFamily="50" charset="-128"/>
                <a:cs typeface="+mn-cs"/>
              </a:rPr>
              <a:t>IBM Corporation</a:t>
            </a:r>
            <a:endParaRPr kumimoji="0" lang="en-US" altLang="ja-JP" sz="1800" dirty="0">
              <a:latin typeface="Meiryo UI" panose="020B0604030504040204" pitchFamily="50" charset="-128"/>
              <a:ea typeface="Meiryo UI" panose="020B0604030504040204" pitchFamily="50" charset="-128"/>
              <a:cs typeface="+mn-cs"/>
            </a:endParaRPr>
          </a:p>
        </p:txBody>
      </p:sp>
      <p:sp>
        <p:nvSpPr>
          <p:cNvPr id="6149" name="Rectangle 5"/>
          <p:cNvSpPr>
            <a:spLocks noGrp="1" noChangeArrowheads="1"/>
          </p:cNvSpPr>
          <p:nvPr>
            <p:ph type="sldNum" sz="quarter" idx="4"/>
          </p:nvPr>
        </p:nvSpPr>
        <p:spPr bwMode="black">
          <a:xfrm>
            <a:off x="182563" y="6537325"/>
            <a:ext cx="366712"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fontAlgn="auto" hangingPunct="1">
              <a:spcBef>
                <a:spcPts val="0"/>
              </a:spcBef>
              <a:spcAft>
                <a:spcPts val="0"/>
              </a:spcAft>
              <a:defRPr kumimoji="1" sz="800" smtClean="0">
                <a:latin typeface="Meiryo UI" panose="020B0604030504040204" pitchFamily="50" charset="-128"/>
                <a:ea typeface="Meiryo UI" panose="020B0604030504040204" pitchFamily="50" charset="-128"/>
                <a:cs typeface="Arial" panose="020B0604020202020204" pitchFamily="34" charset="0"/>
              </a:defRPr>
            </a:lvl1pPr>
          </a:lstStyle>
          <a:p>
            <a:pPr>
              <a:defRPr/>
            </a:pPr>
            <a:fld id="{8E48361F-57AD-4299-AE4C-FAB7A6984986}" type="slidenum">
              <a:rPr lang="ja-JP" altLang="en-US"/>
              <a:pPr>
                <a:defRPr/>
              </a:pPr>
              <a:t>‹#›</a:t>
            </a:fld>
            <a:endParaRPr lang="ja-JP" altLang="en-US"/>
          </a:p>
        </p:txBody>
      </p:sp>
      <p:sp>
        <p:nvSpPr>
          <p:cNvPr id="6150" name="Rectangle 6"/>
          <p:cNvSpPr>
            <a:spLocks noGrp="1" noChangeArrowheads="1"/>
          </p:cNvSpPr>
          <p:nvPr>
            <p:ph type="ftr" sz="quarter" idx="3"/>
          </p:nvPr>
        </p:nvSpPr>
        <p:spPr bwMode="auto">
          <a:xfrm>
            <a:off x="1554163" y="6537325"/>
            <a:ext cx="59436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fontAlgn="auto" hangingPunct="1">
              <a:spcBef>
                <a:spcPts val="0"/>
              </a:spcBef>
              <a:spcAft>
                <a:spcPts val="0"/>
              </a:spcAft>
              <a:defRPr kumimoji="1" sz="800">
                <a:latin typeface="+mn-lt"/>
                <a:ea typeface="+mn-ea"/>
                <a:cs typeface="Arial" pitchFamily="34" charset="0"/>
              </a:defRPr>
            </a:lvl1pPr>
          </a:lstStyle>
          <a:p>
            <a:pPr>
              <a:defRPr/>
            </a:pPr>
            <a:endParaRPr lang="ja-JP" altLang="en-US"/>
          </a:p>
        </p:txBody>
      </p:sp>
      <p:sp>
        <p:nvSpPr>
          <p:cNvPr id="6151" name="Rectangle 7"/>
          <p:cNvSpPr>
            <a:spLocks noGrp="1" noChangeArrowheads="1"/>
          </p:cNvSpPr>
          <p:nvPr>
            <p:ph type="dt" sz="half" idx="2"/>
          </p:nvPr>
        </p:nvSpPr>
        <p:spPr bwMode="auto">
          <a:xfrm>
            <a:off x="549275" y="6537325"/>
            <a:ext cx="10048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fontAlgn="auto" hangingPunct="1">
              <a:spcBef>
                <a:spcPts val="0"/>
              </a:spcBef>
              <a:spcAft>
                <a:spcPts val="0"/>
              </a:spcAft>
              <a:defRPr kumimoji="1" sz="800" smtClean="0">
                <a:latin typeface="+mn-lt"/>
                <a:ea typeface="+mn-ea"/>
                <a:cs typeface="Arial" pitchFamily="34" charset="0"/>
              </a:defRPr>
            </a:lvl1pPr>
          </a:lstStyle>
          <a:p>
            <a:pPr>
              <a:defRPr/>
            </a:pPr>
            <a:fld id="{8198F9A5-4EAF-4F42-A911-141701FC88BE}" type="datetime1">
              <a:rPr lang="ja-JP" altLang="en-US" smtClean="0"/>
              <a:t>2016/7/11</a:t>
            </a:fld>
            <a:endParaRPr lang="ja-JP" altLang="en-US"/>
          </a:p>
        </p:txBody>
      </p:sp>
      <p:pic>
        <p:nvPicPr>
          <p:cNvPr id="1032" name="Picture 8" descr="R120_G137_B251-20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80400" y="227013"/>
            <a:ext cx="5889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Rectangle 9"/>
          <p:cNvSpPr>
            <a:spLocks noGrp="1" noChangeArrowheads="1"/>
          </p:cNvSpPr>
          <p:nvPr>
            <p:ph type="title"/>
          </p:nvPr>
        </p:nvSpPr>
        <p:spPr bwMode="auto">
          <a:xfrm>
            <a:off x="182563" y="127000"/>
            <a:ext cx="8686800"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ja-JP" smtClean="0"/>
              <a:t>Click to edit Master title style</a:t>
            </a:r>
          </a:p>
        </p:txBody>
      </p:sp>
    </p:spTree>
  </p:cSld>
  <p:clrMap bg1="lt1" tx1="dk1" bg2="lt2" tx2="dk2" accent1="accent1" accent2="accent2" accent3="accent3" accent4="accent4" accent5="accent5" accent6="accent6" hlink="hlink" folHlink="folHlink"/>
  <p:sldLayoutIdLst>
    <p:sldLayoutId id="2147483687"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8" r:id="rId12"/>
    <p:sldLayoutId id="2147483689" r:id="rId13"/>
  </p:sldLayoutIdLst>
  <p:hf hdr="0" ftr="0" dt="0"/>
  <p:txStyles>
    <p:titleStyle>
      <a:lvl1pPr algn="l" rtl="0" fontAlgn="base">
        <a:lnSpc>
          <a:spcPct val="90000"/>
        </a:lnSpc>
        <a:spcBef>
          <a:spcPct val="0"/>
        </a:spcBef>
        <a:spcAft>
          <a:spcPct val="0"/>
        </a:spcAft>
        <a:defRPr kumimoji="1" sz="2200">
          <a:solidFill>
            <a:schemeClr val="hlink"/>
          </a:solidFill>
          <a:latin typeface="+mj-lt"/>
          <a:ea typeface="+mj-ea"/>
          <a:cs typeface="+mj-cs"/>
        </a:defRPr>
      </a:lvl1pPr>
      <a:lvl2pPr algn="l" rtl="0" fontAlgn="base">
        <a:lnSpc>
          <a:spcPct val="90000"/>
        </a:lnSpc>
        <a:spcBef>
          <a:spcPct val="0"/>
        </a:spcBef>
        <a:spcAft>
          <a:spcPct val="0"/>
        </a:spcAft>
        <a:defRPr kumimoji="1" sz="2200">
          <a:solidFill>
            <a:schemeClr val="hlink"/>
          </a:solidFill>
          <a:latin typeface="Meiryo UI" pitchFamily="50" charset="-128"/>
          <a:ea typeface="Meiryo UI" pitchFamily="50" charset="-128"/>
          <a:cs typeface="Meiryo UI" pitchFamily="50" charset="-128"/>
        </a:defRPr>
      </a:lvl2pPr>
      <a:lvl3pPr algn="l" rtl="0" fontAlgn="base">
        <a:lnSpc>
          <a:spcPct val="90000"/>
        </a:lnSpc>
        <a:spcBef>
          <a:spcPct val="0"/>
        </a:spcBef>
        <a:spcAft>
          <a:spcPct val="0"/>
        </a:spcAft>
        <a:defRPr kumimoji="1" sz="2200">
          <a:solidFill>
            <a:schemeClr val="hlink"/>
          </a:solidFill>
          <a:latin typeface="Meiryo UI" pitchFamily="50" charset="-128"/>
          <a:ea typeface="Meiryo UI" pitchFamily="50" charset="-128"/>
          <a:cs typeface="Meiryo UI" pitchFamily="50" charset="-128"/>
        </a:defRPr>
      </a:lvl3pPr>
      <a:lvl4pPr algn="l" rtl="0" fontAlgn="base">
        <a:lnSpc>
          <a:spcPct val="90000"/>
        </a:lnSpc>
        <a:spcBef>
          <a:spcPct val="0"/>
        </a:spcBef>
        <a:spcAft>
          <a:spcPct val="0"/>
        </a:spcAft>
        <a:defRPr kumimoji="1" sz="2200">
          <a:solidFill>
            <a:schemeClr val="hlink"/>
          </a:solidFill>
          <a:latin typeface="Meiryo UI" pitchFamily="50" charset="-128"/>
          <a:ea typeface="Meiryo UI" pitchFamily="50" charset="-128"/>
          <a:cs typeface="Meiryo UI" pitchFamily="50" charset="-128"/>
        </a:defRPr>
      </a:lvl4pPr>
      <a:lvl5pPr algn="l" rtl="0" fontAlgn="base">
        <a:lnSpc>
          <a:spcPct val="90000"/>
        </a:lnSpc>
        <a:spcBef>
          <a:spcPct val="0"/>
        </a:spcBef>
        <a:spcAft>
          <a:spcPct val="0"/>
        </a:spcAft>
        <a:defRPr kumimoji="1" sz="2200">
          <a:solidFill>
            <a:schemeClr val="hlink"/>
          </a:solidFill>
          <a:latin typeface="Meiryo UI" pitchFamily="50" charset="-128"/>
          <a:ea typeface="Meiryo UI" pitchFamily="50" charset="-128"/>
          <a:cs typeface="Meiryo UI" pitchFamily="50" charset="-128"/>
        </a:defRPr>
      </a:lvl5pPr>
      <a:lvl6pPr marL="457200" algn="l" rtl="0" eaLnBrk="1" fontAlgn="base" hangingPunct="1">
        <a:lnSpc>
          <a:spcPct val="90000"/>
        </a:lnSpc>
        <a:spcBef>
          <a:spcPct val="0"/>
        </a:spcBef>
        <a:spcAft>
          <a:spcPct val="0"/>
        </a:spcAft>
        <a:defRPr kumimoji="1" sz="2200">
          <a:solidFill>
            <a:schemeClr val="hlink"/>
          </a:solidFill>
          <a:latin typeface="Meiryo UI" pitchFamily="50" charset="-128"/>
          <a:ea typeface="Meiryo UI" pitchFamily="50" charset="-128"/>
          <a:cs typeface="Meiryo UI" pitchFamily="50" charset="-128"/>
        </a:defRPr>
      </a:lvl6pPr>
      <a:lvl7pPr marL="914400" algn="l" rtl="0" eaLnBrk="1" fontAlgn="base" hangingPunct="1">
        <a:lnSpc>
          <a:spcPct val="90000"/>
        </a:lnSpc>
        <a:spcBef>
          <a:spcPct val="0"/>
        </a:spcBef>
        <a:spcAft>
          <a:spcPct val="0"/>
        </a:spcAft>
        <a:defRPr kumimoji="1" sz="2200">
          <a:solidFill>
            <a:schemeClr val="hlink"/>
          </a:solidFill>
          <a:latin typeface="Meiryo UI" pitchFamily="50" charset="-128"/>
          <a:ea typeface="Meiryo UI" pitchFamily="50" charset="-128"/>
          <a:cs typeface="Meiryo UI" pitchFamily="50" charset="-128"/>
        </a:defRPr>
      </a:lvl7pPr>
      <a:lvl8pPr marL="1371600" algn="l" rtl="0" eaLnBrk="1" fontAlgn="base" hangingPunct="1">
        <a:lnSpc>
          <a:spcPct val="90000"/>
        </a:lnSpc>
        <a:spcBef>
          <a:spcPct val="0"/>
        </a:spcBef>
        <a:spcAft>
          <a:spcPct val="0"/>
        </a:spcAft>
        <a:defRPr kumimoji="1" sz="2200">
          <a:solidFill>
            <a:schemeClr val="hlink"/>
          </a:solidFill>
          <a:latin typeface="Meiryo UI" pitchFamily="50" charset="-128"/>
          <a:ea typeface="Meiryo UI" pitchFamily="50" charset="-128"/>
          <a:cs typeface="Meiryo UI" pitchFamily="50" charset="-128"/>
        </a:defRPr>
      </a:lvl8pPr>
      <a:lvl9pPr marL="1828800" algn="l" rtl="0" eaLnBrk="1" fontAlgn="base" hangingPunct="1">
        <a:lnSpc>
          <a:spcPct val="90000"/>
        </a:lnSpc>
        <a:spcBef>
          <a:spcPct val="0"/>
        </a:spcBef>
        <a:spcAft>
          <a:spcPct val="0"/>
        </a:spcAft>
        <a:defRPr kumimoji="1" sz="2200">
          <a:solidFill>
            <a:schemeClr val="hlink"/>
          </a:solidFill>
          <a:latin typeface="Meiryo UI" pitchFamily="50" charset="-128"/>
          <a:ea typeface="Meiryo UI" pitchFamily="50" charset="-128"/>
          <a:cs typeface="Meiryo UI" pitchFamily="50" charset="-128"/>
        </a:defRPr>
      </a:lvl9pPr>
    </p:titleStyle>
    <p:bodyStyle>
      <a:lvl1pPr marL="173038" indent="-173038" algn="l" rtl="0" fontAlgn="base">
        <a:spcBef>
          <a:spcPct val="50000"/>
        </a:spcBef>
        <a:spcAft>
          <a:spcPct val="0"/>
        </a:spcAft>
        <a:buClr>
          <a:schemeClr val="tx1"/>
        </a:buClr>
        <a:buFont typeface="Wingdings" panose="05000000000000000000" pitchFamily="2" charset="2"/>
        <a:buChar char="§"/>
        <a:defRPr kumimoji="1" sz="1600">
          <a:solidFill>
            <a:schemeClr val="tx1"/>
          </a:solidFill>
          <a:latin typeface="+mn-lt"/>
          <a:ea typeface="+mn-ea"/>
          <a:cs typeface="+mn-cs"/>
        </a:defRPr>
      </a:lvl1pPr>
      <a:lvl2pPr marL="509588" indent="-163513" algn="l" rtl="0" fontAlgn="base">
        <a:spcBef>
          <a:spcPct val="0"/>
        </a:spcBef>
        <a:spcAft>
          <a:spcPct val="0"/>
        </a:spcAft>
        <a:buClr>
          <a:schemeClr val="tx1"/>
        </a:buClr>
        <a:buFont typeface="Arial" panose="020B0604020202020204" pitchFamily="34" charset="0"/>
        <a:buChar char="–"/>
        <a:defRPr kumimoji="1" sz="1600">
          <a:solidFill>
            <a:schemeClr val="tx1"/>
          </a:solidFill>
          <a:latin typeface="+mn-lt"/>
          <a:ea typeface="+mn-ea"/>
          <a:cs typeface="+mn-cs"/>
        </a:defRPr>
      </a:lvl2pPr>
      <a:lvl3pPr marL="855663" indent="-173038" algn="l" rtl="0" fontAlgn="base">
        <a:spcBef>
          <a:spcPct val="0"/>
        </a:spcBef>
        <a:spcAft>
          <a:spcPct val="0"/>
        </a:spcAft>
        <a:buClr>
          <a:schemeClr val="tx1"/>
        </a:buClr>
        <a:buChar char="•"/>
        <a:defRPr kumimoji="1" sz="1600">
          <a:solidFill>
            <a:schemeClr val="tx1"/>
          </a:solidFill>
          <a:latin typeface="+mn-lt"/>
          <a:ea typeface="+mn-ea"/>
          <a:cs typeface="+mn-cs"/>
        </a:defRPr>
      </a:lvl3pPr>
      <a:lvl4pPr marL="1203325" indent="-173038" algn="l" rtl="0" fontAlgn="base">
        <a:spcBef>
          <a:spcPct val="20000"/>
        </a:spcBef>
        <a:spcAft>
          <a:spcPct val="0"/>
        </a:spcAft>
        <a:buClr>
          <a:schemeClr val="bg1"/>
        </a:buClr>
        <a:defRPr kumimoji="1" sz="1600">
          <a:solidFill>
            <a:schemeClr val="bg1"/>
          </a:solidFill>
          <a:latin typeface="Arial" pitchFamily="34" charset="0"/>
          <a:ea typeface="ＭＳ Ｐゴシック" pitchFamily="50" charset="-128"/>
          <a:cs typeface="+mn-cs"/>
        </a:defRPr>
      </a:lvl4pPr>
      <a:lvl5pPr marL="1539875" indent="-163513" algn="l" rtl="0" fontAlgn="base">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5pPr>
      <a:lvl6pPr marL="19970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6pPr>
      <a:lvl7pPr marL="24542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7pPr>
      <a:lvl8pPr marL="29114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8pPr>
      <a:lvl9pPr marL="33686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github.com/hiyuko/welcomeGit2.gi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ctrTitle"/>
          </p:nvPr>
        </p:nvSpPr>
        <p:spPr>
          <a:xfrm>
            <a:off x="139700" y="1417638"/>
            <a:ext cx="8729663" cy="2011362"/>
          </a:xfrm>
        </p:spPr>
        <p:txBody>
          <a:bodyPr/>
          <a:lstStyle/>
          <a:p>
            <a:r>
              <a:rPr lang="en-US" altLang="ja-JP" dirty="0" smtClean="0"/>
              <a:t>Git</a:t>
            </a:r>
            <a:r>
              <a:rPr lang="ja-JP" altLang="en-US" dirty="0" smtClean="0"/>
              <a:t>勉強会</a:t>
            </a:r>
            <a:r>
              <a:rPr lang="ja-JP" altLang="en-US" sz="2400" dirty="0" smtClean="0"/>
              <a:t>～第</a:t>
            </a:r>
            <a:r>
              <a:rPr lang="en-US" altLang="ja-JP" sz="2400" dirty="0" smtClean="0"/>
              <a:t>4</a:t>
            </a:r>
            <a:r>
              <a:rPr lang="ja-JP" altLang="en-US" sz="2400" dirty="0" smtClean="0"/>
              <a:t>回　</a:t>
            </a:r>
            <a:r>
              <a:rPr lang="en-US" altLang="ja-JP" sz="2400" dirty="0" smtClean="0"/>
              <a:t>EGit</a:t>
            </a:r>
            <a:r>
              <a:rPr lang="ja-JP" altLang="en-US" sz="2400" dirty="0" smtClean="0"/>
              <a:t>を使う～</a:t>
            </a:r>
            <a:r>
              <a:rPr lang="en-US" altLang="ja-JP" sz="2400" dirty="0" smtClean="0"/>
              <a:t/>
            </a:r>
            <a:br>
              <a:rPr lang="en-US" altLang="ja-JP" sz="2400" dirty="0" smtClean="0"/>
            </a:br>
            <a:r>
              <a:rPr lang="ja-JP" altLang="en-US" sz="2400" dirty="0" smtClean="0"/>
              <a:t>　　　　　　　　　　　　　　　　　　　　　　　　　　　　　　　　　</a:t>
            </a:r>
            <a:r>
              <a:rPr lang="ja-JP" altLang="en-US" sz="1600" dirty="0" smtClean="0"/>
              <a:t>担当：園田　緋侑子</a:t>
            </a:r>
          </a:p>
        </p:txBody>
      </p:sp>
      <p:sp>
        <p:nvSpPr>
          <p:cNvPr id="6147" name="Subtitle 2"/>
          <p:cNvSpPr>
            <a:spLocks noGrp="1"/>
          </p:cNvSpPr>
          <p:nvPr>
            <p:ph type="subTitle" idx="1"/>
          </p:nvPr>
        </p:nvSpPr>
        <p:spPr>
          <a:xfrm>
            <a:off x="182563" y="528638"/>
            <a:ext cx="7769225" cy="530225"/>
          </a:xfrm>
        </p:spPr>
        <p:txBody>
          <a:bodyPr/>
          <a:lstStyle/>
          <a:p>
            <a:endParaRPr lang="ja-JP" altLang="en-US"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ja-JP" altLang="en-US" dirty="0" smtClean="0"/>
              <a:t>ハ</a:t>
            </a:r>
            <a:r>
              <a:rPr lang="ja-JP" altLang="en-US" dirty="0"/>
              <a:t>ンズオンの概要</a:t>
            </a:r>
            <a:r>
              <a:rPr lang="en-US" altLang="ja-JP" dirty="0" smtClean="0"/>
              <a:t>(2/12) </a:t>
            </a:r>
            <a:r>
              <a:rPr lang="ja-JP" altLang="en-US" dirty="0" smtClean="0"/>
              <a:t>ロ</a:t>
            </a:r>
            <a:r>
              <a:rPr lang="ja-JP" altLang="en-US" dirty="0"/>
              <a:t>ーカルへの</a:t>
            </a:r>
            <a:r>
              <a:rPr lang="en-US" altLang="ja-JP" dirty="0"/>
              <a:t>add</a:t>
            </a:r>
            <a:r>
              <a:rPr lang="ja-JP" altLang="en-US" dirty="0" smtClean="0"/>
              <a:t>と</a:t>
            </a:r>
            <a:r>
              <a:rPr lang="en-US" altLang="ja-JP" dirty="0" smtClean="0"/>
              <a:t>commit</a:t>
            </a:r>
            <a:r>
              <a:rPr lang="en-US" altLang="ja-JP" dirty="0"/>
              <a:t/>
            </a:r>
            <a:br>
              <a:rPr lang="en-US" altLang="ja-JP" dirty="0"/>
            </a:br>
            <a:endParaRPr kumimoji="1" lang="ja-JP" altLang="en-US" dirty="0"/>
          </a:p>
        </p:txBody>
      </p:sp>
      <p:cxnSp>
        <p:nvCxnSpPr>
          <p:cNvPr id="4" name="Straight Connector 3"/>
          <p:cNvCxnSpPr/>
          <p:nvPr/>
        </p:nvCxnSpPr>
        <p:spPr>
          <a:xfrm flipV="1">
            <a:off x="899129" y="2881560"/>
            <a:ext cx="7364778" cy="23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4"/>
          <p:cNvGrpSpPr>
            <a:grpSpLocks/>
          </p:cNvGrpSpPr>
          <p:nvPr/>
        </p:nvGrpSpPr>
        <p:grpSpPr bwMode="auto">
          <a:xfrm flipH="1">
            <a:off x="38806" y="1183362"/>
            <a:ext cx="5662048" cy="1390406"/>
            <a:chOff x="-2755274" y="659930"/>
            <a:chExt cx="6332761" cy="2018453"/>
          </a:xfrm>
        </p:grpSpPr>
        <p:sp>
          <p:nvSpPr>
            <p:cNvPr id="8" name="Snip Single Corner Rectangle 7"/>
            <p:cNvSpPr/>
            <p:nvPr/>
          </p:nvSpPr>
          <p:spPr bwMode="auto">
            <a:xfrm>
              <a:off x="447910" y="659930"/>
              <a:ext cx="1881144" cy="832931"/>
            </a:xfrm>
            <a:prstGeom prst="snip1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9" name="Can 8"/>
            <p:cNvSpPr/>
            <p:nvPr/>
          </p:nvSpPr>
          <p:spPr bwMode="auto">
            <a:xfrm>
              <a:off x="591919" y="733675"/>
              <a:ext cx="1557801" cy="698285"/>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t>ベアリポジトリ</a:t>
              </a:r>
            </a:p>
          </p:txBody>
        </p:sp>
        <p:sp>
          <p:nvSpPr>
            <p:cNvPr id="10" name="TextBox 115"/>
            <p:cNvSpPr txBox="1">
              <a:spLocks noChangeArrowheads="1"/>
            </p:cNvSpPr>
            <p:nvPr/>
          </p:nvSpPr>
          <p:spPr bwMode="auto">
            <a:xfrm>
              <a:off x="-699608" y="1636443"/>
              <a:ext cx="4277095" cy="93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https://</a:t>
              </a:r>
              <a:r>
                <a:rPr lang="en-US" altLang="ja-JP" dirty="0" smtClean="0"/>
                <a:t>github.com/hiyuko</a:t>
              </a:r>
            </a:p>
            <a:p>
              <a:r>
                <a:rPr lang="en-US" altLang="ja-JP" dirty="0" smtClean="0"/>
                <a:t>/welcomEGit2.git</a:t>
              </a:r>
              <a:endParaRPr lang="ja-JP" altLang="en-US" dirty="0"/>
            </a:p>
          </p:txBody>
        </p:sp>
        <p:sp>
          <p:nvSpPr>
            <p:cNvPr id="11" name="Can 10"/>
            <p:cNvSpPr/>
            <p:nvPr/>
          </p:nvSpPr>
          <p:spPr bwMode="auto">
            <a:xfrm>
              <a:off x="-2755274" y="1204974"/>
              <a:ext cx="2788461" cy="1473409"/>
            </a:xfrm>
            <a:prstGeom prst="can">
              <a:avLst>
                <a:gd name="adj" fmla="val 199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12" name="Straight Connector 11"/>
            <p:cNvCxnSpPr/>
            <p:nvPr/>
          </p:nvCxnSpPr>
          <p:spPr>
            <a:xfrm flipV="1">
              <a:off x="-2734228" y="839727"/>
              <a:ext cx="3408807" cy="45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3187" y="870350"/>
              <a:ext cx="2092692" cy="56161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5" name="Picture 6656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26824" y="780653"/>
            <a:ext cx="719019"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36"/>
          <p:cNvGrpSpPr/>
          <p:nvPr/>
        </p:nvGrpSpPr>
        <p:grpSpPr>
          <a:xfrm>
            <a:off x="3264685" y="1961159"/>
            <a:ext cx="2298542" cy="374432"/>
            <a:chOff x="4142584" y="2282391"/>
            <a:chExt cx="2810173" cy="374432"/>
          </a:xfrm>
        </p:grpSpPr>
        <p:grpSp>
          <p:nvGrpSpPr>
            <p:cNvPr id="38" name="Group 5"/>
            <p:cNvGrpSpPr>
              <a:grpSpLocks/>
            </p:cNvGrpSpPr>
            <p:nvPr/>
          </p:nvGrpSpPr>
          <p:grpSpPr bwMode="auto">
            <a:xfrm rot="5400000" flipH="1">
              <a:off x="4624712" y="1800263"/>
              <a:ext cx="374432" cy="1338687"/>
              <a:chOff x="10575183" y="3979826"/>
              <a:chExt cx="733656" cy="1338950"/>
            </a:xfrm>
          </p:grpSpPr>
          <p:grpSp>
            <p:nvGrpSpPr>
              <p:cNvPr id="41" name="Group 54"/>
              <p:cNvGrpSpPr>
                <a:grpSpLocks/>
              </p:cNvGrpSpPr>
              <p:nvPr/>
            </p:nvGrpSpPr>
            <p:grpSpPr bwMode="auto">
              <a:xfrm rot="16200000" flipV="1">
                <a:off x="10262795" y="4292214"/>
                <a:ext cx="1338950" cy="714174"/>
                <a:chOff x="4654156" y="4663433"/>
                <a:chExt cx="2862714" cy="691309"/>
              </a:xfrm>
            </p:grpSpPr>
            <p:grpSp>
              <p:nvGrpSpPr>
                <p:cNvPr id="43" name="Group 29"/>
                <p:cNvGrpSpPr>
                  <a:grpSpLocks/>
                </p:cNvGrpSpPr>
                <p:nvPr/>
              </p:nvGrpSpPr>
              <p:grpSpPr bwMode="auto">
                <a:xfrm>
                  <a:off x="4654156" y="4665235"/>
                  <a:ext cx="2862714" cy="689507"/>
                  <a:chOff x="5559457" y="5416716"/>
                  <a:chExt cx="2862714" cy="689507"/>
                </a:xfrm>
              </p:grpSpPr>
              <p:sp>
                <p:nvSpPr>
                  <p:cNvPr id="46" name="Rounded Rectangle 45"/>
                  <p:cNvSpPr/>
                  <p:nvPr/>
                </p:nvSpPr>
                <p:spPr bwMode="auto">
                  <a:xfrm>
                    <a:off x="5559457" y="5416716"/>
                    <a:ext cx="719695" cy="689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47" name="Straight Arrow Connector 46"/>
                  <p:cNvCxnSpPr>
                    <a:stCxn id="49" idx="1"/>
                    <a:endCxn id="45" idx="3"/>
                  </p:cNvCxnSpPr>
                  <p:nvPr/>
                </p:nvCxnSpPr>
                <p:spPr>
                  <a:xfrm rot="10800000">
                    <a:off x="7819400" y="5759668"/>
                    <a:ext cx="602771" cy="134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p:cNvCxnSpPr>
                  <a:endCxn id="46" idx="3"/>
                </p:cNvCxnSpPr>
                <p:nvPr/>
              </p:nvCxnSpPr>
              <p:spPr>
                <a:xfrm rot="10800000" flipV="1">
                  <a:off x="5373851" y="5002374"/>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6194406" y="4663433"/>
                  <a:ext cx="719694" cy="689505"/>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42" name="TextBox 44"/>
              <p:cNvSpPr txBox="1">
                <a:spLocks noChangeArrowheads="1"/>
              </p:cNvSpPr>
              <p:nvPr/>
            </p:nvSpPr>
            <p:spPr bwMode="auto">
              <a:xfrm rot="16200000" flipV="1">
                <a:off x="10787230" y="4296217"/>
                <a:ext cx="319556" cy="72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39" name="TextBox 38"/>
            <p:cNvSpPr txBox="1"/>
            <p:nvPr/>
          </p:nvSpPr>
          <p:spPr>
            <a:xfrm>
              <a:off x="5982794" y="2327282"/>
              <a:ext cx="969963" cy="307777"/>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40" name="Straight Arrow Connector 39"/>
            <p:cNvCxnSpPr>
              <a:stCxn id="39" idx="1"/>
              <a:endCxn id="49" idx="3"/>
            </p:cNvCxnSpPr>
            <p:nvPr/>
          </p:nvCxnSpPr>
          <p:spPr bwMode="auto">
            <a:xfrm flipH="1">
              <a:off x="5817820" y="2481171"/>
              <a:ext cx="16497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bwMode="auto">
          <a:xfrm rot="10800000" flipH="1" flipV="1">
            <a:off x="4359645" y="1978169"/>
            <a:ext cx="275276"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nvGrpSpPr>
          <p:cNvPr id="116" name="Group 115"/>
          <p:cNvGrpSpPr/>
          <p:nvPr/>
        </p:nvGrpSpPr>
        <p:grpSpPr>
          <a:xfrm>
            <a:off x="448517" y="2896909"/>
            <a:ext cx="3822293" cy="1864283"/>
            <a:chOff x="-395360" y="3735581"/>
            <a:chExt cx="4673095" cy="2132181"/>
          </a:xfrm>
        </p:grpSpPr>
        <p:grpSp>
          <p:nvGrpSpPr>
            <p:cNvPr id="17" name="Group 46"/>
            <p:cNvGrpSpPr>
              <a:grpSpLocks/>
            </p:cNvGrpSpPr>
            <p:nvPr/>
          </p:nvGrpSpPr>
          <p:grpSpPr bwMode="auto">
            <a:xfrm>
              <a:off x="-395360" y="3879268"/>
              <a:ext cx="4373598" cy="776322"/>
              <a:chOff x="4023253" y="5108034"/>
              <a:chExt cx="5137677" cy="1001685"/>
            </a:xfrm>
          </p:grpSpPr>
          <p:sp>
            <p:nvSpPr>
              <p:cNvPr id="18" name="TextBox 9"/>
              <p:cNvSpPr txBox="1">
                <a:spLocks noChangeArrowheads="1"/>
              </p:cNvSpPr>
              <p:nvPr/>
            </p:nvSpPr>
            <p:spPr bwMode="auto">
              <a:xfrm>
                <a:off x="6084141" y="5108034"/>
                <a:ext cx="3076789" cy="54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git/welcomEGit2</a:t>
                </a:r>
                <a:endParaRPr lang="en-US" altLang="ja-JP" dirty="0"/>
              </a:p>
            </p:txBody>
          </p:sp>
          <p:grpSp>
            <p:nvGrpSpPr>
              <p:cNvPr id="19" name="Group 48"/>
              <p:cNvGrpSpPr>
                <a:grpSpLocks/>
              </p:cNvGrpSpPr>
              <p:nvPr/>
            </p:nvGrpSpPr>
            <p:grpSpPr bwMode="auto">
              <a:xfrm>
                <a:off x="4023253" y="5119694"/>
                <a:ext cx="1348281" cy="990025"/>
                <a:chOff x="4055838" y="3390221"/>
                <a:chExt cx="1348281" cy="990025"/>
              </a:xfrm>
            </p:grpSpPr>
            <p:sp>
              <p:nvSpPr>
                <p:cNvPr id="20" name="Snip Single Corner Rectangle 19"/>
                <p:cNvSpPr/>
                <p:nvPr/>
              </p:nvSpPr>
              <p:spPr bwMode="auto">
                <a:xfrm>
                  <a:off x="4322511" y="3687905"/>
                  <a:ext cx="1081608" cy="692341"/>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1" name="Can 20"/>
                <p:cNvSpPr/>
                <p:nvPr/>
              </p:nvSpPr>
              <p:spPr bwMode="auto">
                <a:xfrm>
                  <a:off x="4794315" y="3786229"/>
                  <a:ext cx="537074" cy="497748"/>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22" name="Group 309"/>
                <p:cNvGrpSpPr>
                  <a:grpSpLocks/>
                </p:cNvGrpSpPr>
                <p:nvPr/>
              </p:nvGrpSpPr>
              <p:grpSpPr bwMode="auto">
                <a:xfrm>
                  <a:off x="4055838" y="3390221"/>
                  <a:ext cx="552450" cy="425450"/>
                  <a:chOff x="2932" y="1586"/>
                  <a:chExt cx="348" cy="268"/>
                </a:xfrm>
              </p:grpSpPr>
              <p:sp>
                <p:nvSpPr>
                  <p:cNvPr id="23"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25"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
          <p:nvSpPr>
            <p:cNvPr id="27" name="Can 26"/>
            <p:cNvSpPr/>
            <p:nvPr/>
          </p:nvSpPr>
          <p:spPr bwMode="auto">
            <a:xfrm flipH="1">
              <a:off x="909891" y="4387299"/>
              <a:ext cx="3367844" cy="1480463"/>
            </a:xfrm>
            <a:prstGeom prst="can">
              <a:avLst>
                <a:gd name="adj" fmla="val 138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28" name="Straight Connector 27"/>
            <p:cNvCxnSpPr/>
            <p:nvPr/>
          </p:nvCxnSpPr>
          <p:spPr>
            <a:xfrm flipH="1" flipV="1">
              <a:off x="690491" y="4218032"/>
              <a:ext cx="3587244" cy="25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233289" y="4292907"/>
              <a:ext cx="676602" cy="233023"/>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1029382" y="4963874"/>
              <a:ext cx="3084050" cy="422405"/>
              <a:chOff x="1569302" y="5721672"/>
              <a:chExt cx="3084050" cy="422405"/>
            </a:xfrm>
          </p:grpSpPr>
          <p:grpSp>
            <p:nvGrpSpPr>
              <p:cNvPr id="53" name="Group 52"/>
              <p:cNvGrpSpPr/>
              <p:nvPr/>
            </p:nvGrpSpPr>
            <p:grpSpPr>
              <a:xfrm>
                <a:off x="1569302" y="5721672"/>
                <a:ext cx="3084050" cy="422405"/>
                <a:chOff x="4142587" y="2255844"/>
                <a:chExt cx="3084050" cy="422405"/>
              </a:xfrm>
            </p:grpSpPr>
            <p:grpSp>
              <p:nvGrpSpPr>
                <p:cNvPr id="54" name="Group 5"/>
                <p:cNvGrpSpPr>
                  <a:grpSpLocks/>
                </p:cNvGrpSpPr>
                <p:nvPr/>
              </p:nvGrpSpPr>
              <p:grpSpPr bwMode="auto">
                <a:xfrm rot="5400000" flipH="1">
                  <a:off x="4685591" y="1712840"/>
                  <a:ext cx="422405" cy="1508414"/>
                  <a:chOff x="10533191" y="3810066"/>
                  <a:chExt cx="827653" cy="1508711"/>
                </a:xfrm>
              </p:grpSpPr>
              <p:grpSp>
                <p:nvGrpSpPr>
                  <p:cNvPr id="57" name="Group 54"/>
                  <p:cNvGrpSpPr>
                    <a:grpSpLocks/>
                  </p:cNvGrpSpPr>
                  <p:nvPr/>
                </p:nvGrpSpPr>
                <p:grpSpPr bwMode="auto">
                  <a:xfrm rot="16200000" flipV="1">
                    <a:off x="10187121" y="4198126"/>
                    <a:ext cx="1508711" cy="732592"/>
                    <a:chOff x="4654152" y="4645604"/>
                    <a:chExt cx="3225668" cy="709137"/>
                  </a:xfrm>
                </p:grpSpPr>
                <p:grpSp>
                  <p:nvGrpSpPr>
                    <p:cNvPr id="59" name="Group 29"/>
                    <p:cNvGrpSpPr>
                      <a:grpSpLocks/>
                    </p:cNvGrpSpPr>
                    <p:nvPr/>
                  </p:nvGrpSpPr>
                  <p:grpSpPr bwMode="auto">
                    <a:xfrm>
                      <a:off x="4654152" y="4665235"/>
                      <a:ext cx="3225668" cy="689506"/>
                      <a:chOff x="5559453" y="5416716"/>
                      <a:chExt cx="3225668" cy="689506"/>
                    </a:xfrm>
                  </p:grpSpPr>
                  <p:sp>
                    <p:nvSpPr>
                      <p:cNvPr id="62" name="Rounded Rectangle 61"/>
                      <p:cNvSpPr/>
                      <p:nvPr/>
                    </p:nvSpPr>
                    <p:spPr bwMode="auto">
                      <a:xfrm>
                        <a:off x="5559453" y="5416716"/>
                        <a:ext cx="719695" cy="6895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63" name="Straight Arrow Connector 62"/>
                      <p:cNvCxnSpPr>
                        <a:stCxn id="64" idx="1"/>
                        <a:endCxn id="61" idx="3"/>
                      </p:cNvCxnSpPr>
                      <p:nvPr/>
                    </p:nvCxnSpPr>
                    <p:spPr>
                      <a:xfrm rot="10800000" flipV="1">
                        <a:off x="8072402" y="5723686"/>
                        <a:ext cx="712719" cy="18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endCxn id="62" idx="3"/>
                    </p:cNvCxnSpPr>
                    <p:nvPr/>
                  </p:nvCxnSpPr>
                  <p:spPr>
                    <a:xfrm rot="10800000" flipV="1">
                      <a:off x="5373851" y="5002375"/>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6447407" y="4645604"/>
                      <a:ext cx="719694" cy="689506"/>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58" name="TextBox 44"/>
                  <p:cNvSpPr txBox="1">
                    <a:spLocks noChangeArrowheads="1"/>
                  </p:cNvSpPr>
                  <p:nvPr/>
                </p:nvSpPr>
                <p:spPr bwMode="auto">
                  <a:xfrm rot="16200000" flipV="1">
                    <a:off x="10692567" y="4149549"/>
                    <a:ext cx="508901" cy="82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55" name="TextBox 54"/>
                <p:cNvSpPr txBox="1"/>
                <p:nvPr/>
              </p:nvSpPr>
              <p:spPr>
                <a:xfrm>
                  <a:off x="6256674" y="2272582"/>
                  <a:ext cx="969963" cy="352005"/>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56" name="Straight Arrow Connector 55"/>
                <p:cNvCxnSpPr>
                  <a:stCxn id="55" idx="1"/>
                  <a:endCxn id="64" idx="3"/>
                </p:cNvCxnSpPr>
                <p:nvPr/>
              </p:nvCxnSpPr>
              <p:spPr bwMode="auto">
                <a:xfrm flipH="1">
                  <a:off x="5987548" y="2448585"/>
                  <a:ext cx="269126" cy="65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Rounded Rectangle 63"/>
              <p:cNvSpPr/>
              <p:nvPr/>
            </p:nvSpPr>
            <p:spPr bwMode="auto">
              <a:xfrm rot="10800000" flipH="1" flipV="1">
                <a:off x="3077713" y="5739189"/>
                <a:ext cx="336549"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67" name="TextBox 9"/>
            <p:cNvSpPr txBox="1">
              <a:spLocks noChangeArrowheads="1"/>
            </p:cNvSpPr>
            <p:nvPr/>
          </p:nvSpPr>
          <p:spPr bwMode="auto">
            <a:xfrm>
              <a:off x="-87169" y="3735581"/>
              <a:ext cx="2199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Taro</a:t>
              </a:r>
              <a:r>
                <a:rPr lang="ja-JP" altLang="en-US" dirty="0" smtClean="0"/>
                <a:t>さん</a:t>
              </a:r>
              <a:endParaRPr lang="en-US" altLang="ja-JP" dirty="0"/>
            </a:p>
          </p:txBody>
        </p:sp>
      </p:grpSp>
      <p:grpSp>
        <p:nvGrpSpPr>
          <p:cNvPr id="68" name="Group 46"/>
          <p:cNvGrpSpPr>
            <a:grpSpLocks/>
          </p:cNvGrpSpPr>
          <p:nvPr/>
        </p:nvGrpSpPr>
        <p:grpSpPr bwMode="auto">
          <a:xfrm>
            <a:off x="4620290" y="4566482"/>
            <a:ext cx="1497140" cy="971550"/>
            <a:chOff x="4023253" y="4854085"/>
            <a:chExt cx="2149954" cy="1255638"/>
          </a:xfrm>
        </p:grpSpPr>
        <p:sp>
          <p:nvSpPr>
            <p:cNvPr id="69" name="TextBox 9"/>
            <p:cNvSpPr txBox="1">
              <a:spLocks noChangeArrowheads="1"/>
            </p:cNvSpPr>
            <p:nvPr/>
          </p:nvSpPr>
          <p:spPr bwMode="auto">
            <a:xfrm>
              <a:off x="4450292" y="4854085"/>
              <a:ext cx="1722915" cy="47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Jiro</a:t>
              </a:r>
              <a:r>
                <a:rPr lang="ja-JP" altLang="en-US" dirty="0" smtClean="0"/>
                <a:t>さ</a:t>
              </a:r>
              <a:r>
                <a:rPr lang="ja-JP" altLang="en-US" dirty="0"/>
                <a:t>ん</a:t>
              </a:r>
              <a:endParaRPr lang="en-US" altLang="ja-JP" dirty="0"/>
            </a:p>
          </p:txBody>
        </p:sp>
        <p:grpSp>
          <p:nvGrpSpPr>
            <p:cNvPr id="70" name="Group 48"/>
            <p:cNvGrpSpPr>
              <a:grpSpLocks/>
            </p:cNvGrpSpPr>
            <p:nvPr/>
          </p:nvGrpSpPr>
          <p:grpSpPr bwMode="auto">
            <a:xfrm>
              <a:off x="4023253" y="5119694"/>
              <a:ext cx="1348150" cy="990029"/>
              <a:chOff x="4055838" y="3390221"/>
              <a:chExt cx="1348150" cy="990029"/>
            </a:xfrm>
          </p:grpSpPr>
          <p:sp>
            <p:nvSpPr>
              <p:cNvPr id="71" name="Snip Single Corner Rectangle 70"/>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2" name="Can 71"/>
              <p:cNvSpPr/>
              <p:nvPr/>
            </p:nvSpPr>
            <p:spPr bwMode="auto">
              <a:xfrm>
                <a:off x="4754002" y="3804558"/>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73" name="Group 309"/>
              <p:cNvGrpSpPr>
                <a:grpSpLocks/>
              </p:cNvGrpSpPr>
              <p:nvPr/>
            </p:nvGrpSpPr>
            <p:grpSpPr bwMode="auto">
              <a:xfrm>
                <a:off x="4055838" y="3390221"/>
                <a:ext cx="552450" cy="425450"/>
                <a:chOff x="2932" y="1586"/>
                <a:chExt cx="348" cy="268"/>
              </a:xfrm>
            </p:grpSpPr>
            <p:sp>
              <p:nvSpPr>
                <p:cNvPr id="74"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76"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grpSp>
        <p:nvGrpSpPr>
          <p:cNvPr id="77" name="Group 46"/>
          <p:cNvGrpSpPr>
            <a:grpSpLocks/>
          </p:cNvGrpSpPr>
          <p:nvPr/>
        </p:nvGrpSpPr>
        <p:grpSpPr bwMode="auto">
          <a:xfrm>
            <a:off x="5799243" y="3923931"/>
            <a:ext cx="1674206" cy="971549"/>
            <a:chOff x="4023253" y="4854086"/>
            <a:chExt cx="2404228" cy="1255637"/>
          </a:xfrm>
        </p:grpSpPr>
        <p:sp>
          <p:nvSpPr>
            <p:cNvPr id="78" name="TextBox 9"/>
            <p:cNvSpPr txBox="1">
              <a:spLocks noChangeArrowheads="1"/>
            </p:cNvSpPr>
            <p:nvPr/>
          </p:nvSpPr>
          <p:spPr bwMode="auto">
            <a:xfrm>
              <a:off x="4450291" y="4854086"/>
              <a:ext cx="1977190" cy="47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Hanak</a:t>
              </a:r>
              <a:r>
                <a:rPr lang="en-US" altLang="ja-JP" dirty="0"/>
                <a:t>o</a:t>
              </a:r>
              <a:r>
                <a:rPr lang="ja-JP" altLang="en-US" dirty="0" smtClean="0"/>
                <a:t>さ</a:t>
              </a:r>
              <a:r>
                <a:rPr lang="ja-JP" altLang="en-US" dirty="0"/>
                <a:t>ん</a:t>
              </a:r>
              <a:endParaRPr lang="en-US" altLang="ja-JP" dirty="0"/>
            </a:p>
          </p:txBody>
        </p:sp>
        <p:grpSp>
          <p:nvGrpSpPr>
            <p:cNvPr id="79" name="Group 48"/>
            <p:cNvGrpSpPr>
              <a:grpSpLocks/>
            </p:cNvGrpSpPr>
            <p:nvPr/>
          </p:nvGrpSpPr>
          <p:grpSpPr bwMode="auto">
            <a:xfrm>
              <a:off x="4023253" y="5119694"/>
              <a:ext cx="1348150" cy="990029"/>
              <a:chOff x="4055838" y="3390221"/>
              <a:chExt cx="1348150" cy="990029"/>
            </a:xfrm>
          </p:grpSpPr>
          <p:sp>
            <p:nvSpPr>
              <p:cNvPr id="80" name="Snip Single Corner Rectangle 79"/>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81" name="Can 80"/>
              <p:cNvSpPr/>
              <p:nvPr/>
            </p:nvSpPr>
            <p:spPr bwMode="auto">
              <a:xfrm>
                <a:off x="4737627" y="3784232"/>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82" name="Group 309"/>
              <p:cNvGrpSpPr>
                <a:grpSpLocks/>
              </p:cNvGrpSpPr>
              <p:nvPr/>
            </p:nvGrpSpPr>
            <p:grpSpPr bwMode="auto">
              <a:xfrm>
                <a:off x="4055838" y="3390221"/>
                <a:ext cx="552450" cy="425450"/>
                <a:chOff x="2932" y="1586"/>
                <a:chExt cx="348" cy="268"/>
              </a:xfrm>
            </p:grpSpPr>
            <p:sp>
              <p:nvSpPr>
                <p:cNvPr id="83"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4"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85"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grpSp>
        <p:nvGrpSpPr>
          <p:cNvPr id="86" name="Group 46"/>
          <p:cNvGrpSpPr>
            <a:grpSpLocks/>
          </p:cNvGrpSpPr>
          <p:nvPr/>
        </p:nvGrpSpPr>
        <p:grpSpPr bwMode="auto">
          <a:xfrm>
            <a:off x="6619996" y="2974284"/>
            <a:ext cx="1641059" cy="971550"/>
            <a:chOff x="4023253" y="4854085"/>
            <a:chExt cx="2356626" cy="1255638"/>
          </a:xfrm>
        </p:grpSpPr>
        <p:sp>
          <p:nvSpPr>
            <p:cNvPr id="87" name="TextBox 9"/>
            <p:cNvSpPr txBox="1">
              <a:spLocks noChangeArrowheads="1"/>
            </p:cNvSpPr>
            <p:nvPr/>
          </p:nvSpPr>
          <p:spPr bwMode="auto">
            <a:xfrm>
              <a:off x="4450290" y="4854085"/>
              <a:ext cx="1929589" cy="494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Saburo</a:t>
              </a:r>
              <a:r>
                <a:rPr lang="ja-JP" altLang="en-US" dirty="0" smtClean="0"/>
                <a:t>さ</a:t>
              </a:r>
              <a:r>
                <a:rPr lang="ja-JP" altLang="en-US" dirty="0"/>
                <a:t>ん</a:t>
              </a:r>
              <a:endParaRPr lang="en-US" altLang="ja-JP" dirty="0"/>
            </a:p>
          </p:txBody>
        </p:sp>
        <p:grpSp>
          <p:nvGrpSpPr>
            <p:cNvPr id="88" name="Group 48"/>
            <p:cNvGrpSpPr>
              <a:grpSpLocks/>
            </p:cNvGrpSpPr>
            <p:nvPr/>
          </p:nvGrpSpPr>
          <p:grpSpPr bwMode="auto">
            <a:xfrm>
              <a:off x="4023253" y="5119694"/>
              <a:ext cx="1348150" cy="990029"/>
              <a:chOff x="4055838" y="3390221"/>
              <a:chExt cx="1348150" cy="990029"/>
            </a:xfrm>
          </p:grpSpPr>
          <p:sp>
            <p:nvSpPr>
              <p:cNvPr id="89" name="Snip Single Corner Rectangle 88"/>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90" name="Can 89"/>
              <p:cNvSpPr/>
              <p:nvPr/>
            </p:nvSpPr>
            <p:spPr bwMode="auto">
              <a:xfrm>
                <a:off x="4744409" y="3786063"/>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91" name="Group 309"/>
              <p:cNvGrpSpPr>
                <a:grpSpLocks/>
              </p:cNvGrpSpPr>
              <p:nvPr/>
            </p:nvGrpSpPr>
            <p:grpSpPr bwMode="auto">
              <a:xfrm>
                <a:off x="4055838" y="3390221"/>
                <a:ext cx="552450" cy="425450"/>
                <a:chOff x="2932" y="1586"/>
                <a:chExt cx="348" cy="268"/>
              </a:xfrm>
            </p:grpSpPr>
            <p:sp>
              <p:nvSpPr>
                <p:cNvPr id="92"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94"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
        <p:nvSpPr>
          <p:cNvPr id="120" name="Oval Callout 119"/>
          <p:cNvSpPr/>
          <p:nvPr/>
        </p:nvSpPr>
        <p:spPr>
          <a:xfrm>
            <a:off x="6138148" y="5174488"/>
            <a:ext cx="1535376" cy="749035"/>
          </a:xfrm>
          <a:prstGeom prst="wedgeEllipseCallout">
            <a:avLst>
              <a:gd name="adj1" fmla="val -21952"/>
              <a:gd name="adj2" fmla="val -8124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121" name="Oval Callout 120"/>
          <p:cNvSpPr/>
          <p:nvPr/>
        </p:nvSpPr>
        <p:spPr>
          <a:xfrm>
            <a:off x="4319027" y="5691733"/>
            <a:ext cx="1240060" cy="749035"/>
          </a:xfrm>
          <a:prstGeom prst="wedgeEllipseCallout">
            <a:avLst>
              <a:gd name="adj1" fmla="val 33438"/>
              <a:gd name="adj2" fmla="val -6131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122" name="Oval Callout 121"/>
          <p:cNvSpPr/>
          <p:nvPr/>
        </p:nvSpPr>
        <p:spPr>
          <a:xfrm>
            <a:off x="7072834" y="4266877"/>
            <a:ext cx="1452324" cy="749035"/>
          </a:xfrm>
          <a:prstGeom prst="wedgeEllipseCallout">
            <a:avLst>
              <a:gd name="adj1" fmla="val -21952"/>
              <a:gd name="adj2" fmla="val -8124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a:p>
            <a:pPr>
              <a:defRPr/>
            </a:pPr>
            <a:endParaRPr lang="en-US" altLang="ja-JP" dirty="0" smtClean="0">
              <a:solidFill>
                <a:schemeClr val="tx1"/>
              </a:solidFill>
            </a:endParaRPr>
          </a:p>
          <a:p>
            <a:pPr>
              <a:defRPr/>
            </a:pPr>
            <a:endParaRPr lang="ja-JP" altLang="en-US" dirty="0">
              <a:solidFill>
                <a:schemeClr val="tx1"/>
              </a:solidFill>
            </a:endParaRPr>
          </a:p>
        </p:txBody>
      </p:sp>
      <p:sp>
        <p:nvSpPr>
          <p:cNvPr id="96" name="Oval Callout 95"/>
          <p:cNvSpPr/>
          <p:nvPr/>
        </p:nvSpPr>
        <p:spPr>
          <a:xfrm>
            <a:off x="198320" y="4641394"/>
            <a:ext cx="3370354" cy="2100679"/>
          </a:xfrm>
          <a:prstGeom prst="wedgeEllipseCallout">
            <a:avLst>
              <a:gd name="adj1" fmla="val 43623"/>
              <a:gd name="adj2" fmla="val -5637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dirty="0">
              <a:solidFill>
                <a:schemeClr val="tx1"/>
              </a:solidFill>
            </a:endParaRPr>
          </a:p>
        </p:txBody>
      </p:sp>
      <p:sp>
        <p:nvSpPr>
          <p:cNvPr id="99" name="Oval Callout 98"/>
          <p:cNvSpPr/>
          <p:nvPr/>
        </p:nvSpPr>
        <p:spPr>
          <a:xfrm>
            <a:off x="5698165" y="619514"/>
            <a:ext cx="3370354" cy="2100679"/>
          </a:xfrm>
          <a:prstGeom prst="wedgeEllipseCallout">
            <a:avLst>
              <a:gd name="adj1" fmla="val -53595"/>
              <a:gd name="adj2" fmla="val 3794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dirty="0">
              <a:solidFill>
                <a:schemeClr val="tx1"/>
              </a:solidFill>
            </a:endParaRPr>
          </a:p>
        </p:txBody>
      </p:sp>
      <p:sp>
        <p:nvSpPr>
          <p:cNvPr id="101" name="Oval Callout 100"/>
          <p:cNvSpPr/>
          <p:nvPr/>
        </p:nvSpPr>
        <p:spPr>
          <a:xfrm>
            <a:off x="4319027" y="5691733"/>
            <a:ext cx="1240060" cy="749035"/>
          </a:xfrm>
          <a:prstGeom prst="wedgeEllipseCallout">
            <a:avLst>
              <a:gd name="adj1" fmla="val 33438"/>
              <a:gd name="adj2" fmla="val -6131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dirty="0" smtClean="0">
                <a:solidFill>
                  <a:schemeClr val="tx1"/>
                </a:solidFill>
              </a:rPr>
              <a:t>・・・</a:t>
            </a:r>
            <a:endParaRPr lang="en-US" altLang="ja-JP" dirty="0" smtClean="0">
              <a:solidFill>
                <a:schemeClr val="tx1"/>
              </a:solidFill>
            </a:endParaRPr>
          </a:p>
          <a:p>
            <a:pPr>
              <a:defRPr/>
            </a:pPr>
            <a:r>
              <a:rPr lang="en-US" altLang="ja-JP" dirty="0" smtClean="0">
                <a:solidFill>
                  <a:schemeClr val="tx1"/>
                </a:solidFill>
              </a:rPr>
              <a:t>01jiro</a:t>
            </a:r>
          </a:p>
        </p:txBody>
      </p:sp>
      <p:sp>
        <p:nvSpPr>
          <p:cNvPr id="102" name="Rectangle 101"/>
          <p:cNvSpPr/>
          <p:nvPr/>
        </p:nvSpPr>
        <p:spPr>
          <a:xfrm>
            <a:off x="6302164" y="5155186"/>
            <a:ext cx="1317850" cy="646331"/>
          </a:xfrm>
          <a:prstGeom prst="rect">
            <a:avLst/>
          </a:prstGeom>
        </p:spPr>
        <p:txBody>
          <a:bodyPr wrap="square">
            <a:spAutoFit/>
          </a:bodyPr>
          <a:lstStyle/>
          <a:p>
            <a:pPr>
              <a:defRPr/>
            </a:pPr>
            <a:r>
              <a:rPr lang="ja-JP" altLang="en-US" dirty="0"/>
              <a:t>・・・</a:t>
            </a:r>
            <a:endParaRPr lang="en-US" altLang="ja-JP" dirty="0"/>
          </a:p>
          <a:p>
            <a:pPr>
              <a:defRPr/>
            </a:pPr>
            <a:r>
              <a:rPr lang="en-US" altLang="ja-JP" dirty="0"/>
              <a:t>02hanako</a:t>
            </a:r>
            <a:endParaRPr lang="ja-JP" altLang="en-US" dirty="0"/>
          </a:p>
        </p:txBody>
      </p:sp>
      <p:sp>
        <p:nvSpPr>
          <p:cNvPr id="103" name="Rectangle 102"/>
          <p:cNvSpPr/>
          <p:nvPr/>
        </p:nvSpPr>
        <p:spPr>
          <a:xfrm>
            <a:off x="7215377" y="4249105"/>
            <a:ext cx="1234291" cy="646331"/>
          </a:xfrm>
          <a:prstGeom prst="rect">
            <a:avLst/>
          </a:prstGeom>
        </p:spPr>
        <p:txBody>
          <a:bodyPr wrap="square">
            <a:spAutoFit/>
          </a:bodyPr>
          <a:lstStyle/>
          <a:p>
            <a:pPr>
              <a:defRPr/>
            </a:pPr>
            <a:r>
              <a:rPr lang="ja-JP" altLang="en-US" dirty="0"/>
              <a:t>・・・</a:t>
            </a:r>
            <a:endParaRPr lang="en-US" altLang="ja-JP" dirty="0"/>
          </a:p>
          <a:p>
            <a:pPr>
              <a:defRPr/>
            </a:pPr>
            <a:r>
              <a:rPr lang="en-US" altLang="ja-JP" dirty="0" smtClean="0"/>
              <a:t>03saburo</a:t>
            </a:r>
            <a:endParaRPr lang="en-US" altLang="ja-JP" dirty="0"/>
          </a:p>
        </p:txBody>
      </p:sp>
      <p:sp>
        <p:nvSpPr>
          <p:cNvPr id="104" name="TextBox 103"/>
          <p:cNvSpPr txBox="1"/>
          <p:nvPr/>
        </p:nvSpPr>
        <p:spPr>
          <a:xfrm>
            <a:off x="5839962" y="1155863"/>
            <a:ext cx="3244686" cy="1415771"/>
          </a:xfrm>
          <a:prstGeom prst="rect">
            <a:avLst/>
          </a:prstGeom>
          <a:noFill/>
        </p:spPr>
        <p:txBody>
          <a:bodyPr wrap="square" rtlCol="0">
            <a:spAutoFit/>
          </a:bodyPr>
          <a:lstStyle/>
          <a:p>
            <a:pPr>
              <a:defRPr/>
            </a:pPr>
            <a:r>
              <a:rPr lang="ja-JP" altLang="en-US" dirty="0" smtClean="0"/>
              <a:t>・</a:t>
            </a:r>
            <a:r>
              <a:rPr lang="en-US" altLang="ja-JP" dirty="0" smtClean="0"/>
              <a:t>00S-hiyuko</a:t>
            </a:r>
            <a:endParaRPr lang="en-US" altLang="ja-JP" dirty="0"/>
          </a:p>
          <a:p>
            <a:pPr>
              <a:defRPr/>
            </a:pPr>
            <a:r>
              <a:rPr lang="ja-JP" altLang="en-US" dirty="0" smtClean="0"/>
              <a:t>・</a:t>
            </a:r>
            <a:r>
              <a:rPr lang="en-US" altLang="ja-JP" dirty="0" smtClean="0"/>
              <a:t>automerge_example.html</a:t>
            </a:r>
            <a:endParaRPr lang="en-US" altLang="ja-JP" dirty="0"/>
          </a:p>
          <a:p>
            <a:pPr>
              <a:defRPr/>
            </a:pPr>
            <a:r>
              <a:rPr lang="ja-JP" altLang="en-US" dirty="0"/>
              <a:t>・</a:t>
            </a:r>
            <a:r>
              <a:rPr lang="en-US" altLang="ja-JP" dirty="0"/>
              <a:t>README.md</a:t>
            </a:r>
          </a:p>
          <a:p>
            <a:pPr>
              <a:defRPr/>
            </a:pPr>
            <a:endParaRPr lang="en-US" altLang="ja-JP" sz="1600" dirty="0"/>
          </a:p>
          <a:p>
            <a:endParaRPr kumimoji="1" lang="ja-JP" altLang="en-US" sz="1600" dirty="0"/>
          </a:p>
        </p:txBody>
      </p:sp>
      <p:sp>
        <p:nvSpPr>
          <p:cNvPr id="106" name="TextBox 105"/>
          <p:cNvSpPr txBox="1"/>
          <p:nvPr/>
        </p:nvSpPr>
        <p:spPr>
          <a:xfrm>
            <a:off x="311702" y="5086367"/>
            <a:ext cx="3209533" cy="1477328"/>
          </a:xfrm>
          <a:prstGeom prst="rect">
            <a:avLst/>
          </a:prstGeom>
          <a:noFill/>
        </p:spPr>
        <p:txBody>
          <a:bodyPr wrap="none" rtlCol="0">
            <a:spAutoFit/>
          </a:bodyPr>
          <a:lstStyle/>
          <a:p>
            <a:pPr>
              <a:defRPr/>
            </a:pPr>
            <a:r>
              <a:rPr lang="ja-JP" altLang="en-US" dirty="0"/>
              <a:t>・</a:t>
            </a:r>
            <a:r>
              <a:rPr lang="en-US" altLang="ja-JP" dirty="0"/>
              <a:t>00S-hiyuko</a:t>
            </a:r>
          </a:p>
          <a:p>
            <a:pPr>
              <a:defRPr/>
            </a:pPr>
            <a:r>
              <a:rPr lang="ja-JP" altLang="en-US" dirty="0"/>
              <a:t>・</a:t>
            </a:r>
            <a:r>
              <a:rPr lang="en-US" altLang="ja-JP" dirty="0"/>
              <a:t>automerge_example.html</a:t>
            </a:r>
          </a:p>
          <a:p>
            <a:pPr>
              <a:defRPr/>
            </a:pPr>
            <a:r>
              <a:rPr lang="ja-JP" altLang="en-US" dirty="0"/>
              <a:t>・</a:t>
            </a:r>
            <a:r>
              <a:rPr lang="en-US" altLang="ja-JP" dirty="0" smtClean="0"/>
              <a:t>README.md</a:t>
            </a:r>
          </a:p>
          <a:p>
            <a:pPr>
              <a:defRPr/>
            </a:pPr>
            <a:r>
              <a:rPr lang="ja-JP" altLang="en-US" dirty="0" smtClean="0"/>
              <a:t>・</a:t>
            </a:r>
            <a:r>
              <a:rPr lang="en-US" altLang="ja-JP" dirty="0" smtClean="0"/>
              <a:t>00taro</a:t>
            </a:r>
            <a:endParaRPr lang="en-US" altLang="ja-JP" dirty="0"/>
          </a:p>
          <a:p>
            <a:endParaRPr kumimoji="1" lang="ja-JP" altLang="en-US" dirty="0"/>
          </a:p>
        </p:txBody>
      </p:sp>
      <p:sp>
        <p:nvSpPr>
          <p:cNvPr id="3" name="Slide Number Placeholder 2"/>
          <p:cNvSpPr>
            <a:spLocks noGrp="1"/>
          </p:cNvSpPr>
          <p:nvPr>
            <p:ph type="sldNum" sz="quarter" idx="10"/>
          </p:nvPr>
        </p:nvSpPr>
        <p:spPr/>
        <p:txBody>
          <a:bodyPr/>
          <a:lstStyle/>
          <a:p>
            <a:pPr>
              <a:defRPr/>
            </a:pPr>
            <a:fld id="{CCE34BBF-BD14-40D9-9945-06158F77E98E}" type="slidenum">
              <a:rPr lang="ja-JP" altLang="en-US" smtClean="0"/>
              <a:pPr>
                <a:defRPr/>
              </a:pPr>
              <a:t>10</a:t>
            </a:fld>
            <a:endParaRPr lang="ja-JP" altLang="en-US"/>
          </a:p>
        </p:txBody>
      </p:sp>
    </p:spTree>
    <p:extLst>
      <p:ext uri="{BB962C8B-B14F-4D97-AF65-F5344CB8AC3E}">
        <p14:creationId xmlns:p14="http://schemas.microsoft.com/office/powerpoint/2010/main" val="35355263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ja-JP" altLang="en-US" dirty="0" smtClean="0"/>
              <a:t>デ</a:t>
            </a:r>
            <a:r>
              <a:rPr lang="ja-JP" altLang="en-US" dirty="0"/>
              <a:t>ィレクトリの作成とリモートから</a:t>
            </a:r>
            <a:r>
              <a:rPr lang="ja-JP" altLang="en-US" dirty="0" smtClean="0"/>
              <a:t>の</a:t>
            </a:r>
            <a:r>
              <a:rPr lang="en-US" altLang="ja-JP" dirty="0" smtClean="0"/>
              <a:t>clone(1/4)</a:t>
            </a:r>
            <a:r>
              <a:rPr lang="ja-JP" altLang="en-US" dirty="0" smtClean="0"/>
              <a:t>　インポート元を選択</a:t>
            </a:r>
            <a:r>
              <a:rPr lang="en-US" altLang="ja-JP" dirty="0"/>
              <a:t/>
            </a:r>
            <a:br>
              <a:rPr lang="en-US" altLang="ja-JP" dirty="0"/>
            </a:br>
            <a:endParaRPr kumimoji="1" lang="ja-JP" altLang="en-US" dirty="0"/>
          </a:p>
        </p:txBody>
      </p:sp>
      <p:sp>
        <p:nvSpPr>
          <p:cNvPr id="4" name="Rectangle 3"/>
          <p:cNvSpPr/>
          <p:nvPr/>
        </p:nvSpPr>
        <p:spPr bwMode="auto">
          <a:xfrm flipH="1">
            <a:off x="228600" y="1555979"/>
            <a:ext cx="8686800" cy="498134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TextBox 50"/>
          <p:cNvSpPr txBox="1">
            <a:spLocks noChangeArrowheads="1"/>
          </p:cNvSpPr>
          <p:nvPr/>
        </p:nvSpPr>
        <p:spPr bwMode="auto">
          <a:xfrm>
            <a:off x="228600" y="1567787"/>
            <a:ext cx="3764902" cy="369332"/>
          </a:xfrm>
          <a:prstGeom prst="rect">
            <a:avLst/>
          </a:prstGeom>
          <a:solidFill>
            <a:schemeClr val="accent1"/>
          </a:solidFill>
          <a:ln w="9525">
            <a:solidFill>
              <a:schemeClr val="accent1"/>
            </a:solidFill>
            <a:miter lim="800000"/>
            <a:headEnd/>
            <a:tailEnd/>
          </a:ln>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solidFill>
                  <a:schemeClr val="bg1"/>
                </a:solidFill>
              </a:rPr>
              <a:t>インポート元として</a:t>
            </a:r>
            <a:r>
              <a:rPr lang="en-US" altLang="ja-JP" dirty="0" smtClean="0">
                <a:solidFill>
                  <a:schemeClr val="bg1"/>
                </a:solidFill>
              </a:rPr>
              <a:t>Git</a:t>
            </a:r>
            <a:r>
              <a:rPr lang="ja-JP" altLang="en-US" dirty="0" smtClean="0">
                <a:solidFill>
                  <a:schemeClr val="bg1"/>
                </a:solidFill>
              </a:rPr>
              <a:t>リポジトリを選択</a:t>
            </a:r>
            <a:endParaRPr lang="ja-JP" altLang="en-US" dirty="0">
              <a:solidFill>
                <a:schemeClr val="bg1"/>
              </a:solidFill>
            </a:endParaRPr>
          </a:p>
        </p:txBody>
      </p:sp>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r="64921" b="39573"/>
          <a:stretch/>
        </p:blipFill>
        <p:spPr>
          <a:xfrm>
            <a:off x="369068" y="2299369"/>
            <a:ext cx="3929882" cy="3606131"/>
          </a:xfrm>
          <a:prstGeom prst="rect">
            <a:avLst/>
          </a:prstGeom>
          <a:ln>
            <a:noFill/>
          </a:ln>
          <a:effectLst>
            <a:outerShdw blurRad="50800" dist="38100" dir="2700000" algn="tl" rotWithShape="0">
              <a:prstClr val="black">
                <a:alpha val="40000"/>
              </a:prstClr>
            </a:outerShdw>
          </a:effectLst>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r="37652"/>
          <a:stretch/>
        </p:blipFill>
        <p:spPr>
          <a:xfrm>
            <a:off x="4903234" y="2299369"/>
            <a:ext cx="3887627" cy="3564000"/>
          </a:xfrm>
          <a:prstGeom prst="rect">
            <a:avLst/>
          </a:prstGeom>
          <a:ln>
            <a:noFill/>
          </a:ln>
          <a:effectLst>
            <a:outerShdw blurRad="50800" dist="38100" dir="2700000" algn="tl" rotWithShape="0">
              <a:prstClr val="black">
                <a:alpha val="40000"/>
              </a:prstClr>
            </a:outerShdw>
          </a:effectLst>
        </p:spPr>
      </p:pic>
      <p:sp>
        <p:nvSpPr>
          <p:cNvPr id="27" name="Content Placeholder 2"/>
          <p:cNvSpPr txBox="1">
            <a:spLocks/>
          </p:cNvSpPr>
          <p:nvPr/>
        </p:nvSpPr>
        <p:spPr bwMode="auto">
          <a:xfrm>
            <a:off x="241300" y="694123"/>
            <a:ext cx="8686800" cy="74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73038" indent="-173038" algn="l" rtl="0" fontAlgn="base">
              <a:spcBef>
                <a:spcPct val="50000"/>
              </a:spcBef>
              <a:spcAft>
                <a:spcPct val="0"/>
              </a:spcAft>
              <a:buClr>
                <a:schemeClr val="tx1"/>
              </a:buClr>
              <a:buFont typeface="Wingdings" panose="05000000000000000000" pitchFamily="2" charset="2"/>
              <a:buChar char="§"/>
              <a:defRPr kumimoji="1" sz="1600">
                <a:solidFill>
                  <a:schemeClr val="tx1"/>
                </a:solidFill>
                <a:latin typeface="+mn-lt"/>
                <a:ea typeface="+mn-ea"/>
                <a:cs typeface="+mn-cs"/>
              </a:defRPr>
            </a:lvl1pPr>
            <a:lvl2pPr marL="509588" indent="-163513" algn="l" rtl="0" fontAlgn="base">
              <a:spcBef>
                <a:spcPct val="0"/>
              </a:spcBef>
              <a:spcAft>
                <a:spcPct val="0"/>
              </a:spcAft>
              <a:buClr>
                <a:schemeClr val="tx1"/>
              </a:buClr>
              <a:buFont typeface="Arial" panose="020B0604020202020204" pitchFamily="34" charset="0"/>
              <a:buChar char="–"/>
              <a:defRPr kumimoji="1" sz="1600">
                <a:solidFill>
                  <a:schemeClr val="tx1"/>
                </a:solidFill>
                <a:latin typeface="+mn-lt"/>
                <a:ea typeface="+mn-ea"/>
                <a:cs typeface="+mn-cs"/>
              </a:defRPr>
            </a:lvl2pPr>
            <a:lvl3pPr marL="855663" indent="-173038" algn="l" rtl="0" fontAlgn="base">
              <a:spcBef>
                <a:spcPct val="0"/>
              </a:spcBef>
              <a:spcAft>
                <a:spcPct val="0"/>
              </a:spcAft>
              <a:buClr>
                <a:schemeClr val="tx1"/>
              </a:buClr>
              <a:buChar char="•"/>
              <a:defRPr kumimoji="1" sz="1600">
                <a:solidFill>
                  <a:schemeClr val="tx1"/>
                </a:solidFill>
                <a:latin typeface="+mn-lt"/>
                <a:ea typeface="+mn-ea"/>
                <a:cs typeface="+mn-cs"/>
              </a:defRPr>
            </a:lvl3pPr>
            <a:lvl4pPr marL="1203325" indent="-173038" algn="l" rtl="0" fontAlgn="base">
              <a:spcBef>
                <a:spcPct val="20000"/>
              </a:spcBef>
              <a:spcAft>
                <a:spcPct val="0"/>
              </a:spcAft>
              <a:buClr>
                <a:schemeClr val="bg1"/>
              </a:buClr>
              <a:defRPr kumimoji="1" sz="1600">
                <a:solidFill>
                  <a:schemeClr val="bg1"/>
                </a:solidFill>
                <a:latin typeface="Arial" pitchFamily="34" charset="0"/>
                <a:ea typeface="ＭＳ Ｐゴシック" pitchFamily="50" charset="-128"/>
                <a:cs typeface="+mn-cs"/>
              </a:defRPr>
            </a:lvl4pPr>
            <a:lvl5pPr marL="1539875" indent="-163513" algn="l" rtl="0" fontAlgn="base">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5pPr>
            <a:lvl6pPr marL="19970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6pPr>
            <a:lvl7pPr marL="24542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7pPr>
            <a:lvl8pPr marL="29114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8pPr>
            <a:lvl9pPr marL="33686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9pPr>
          </a:lstStyle>
          <a:p>
            <a:r>
              <a:rPr lang="ja-JP" altLang="en-US" dirty="0"/>
              <a:t>固定バーから</a:t>
            </a:r>
            <a:r>
              <a:rPr lang="ja-JP" altLang="en-US" dirty="0" smtClean="0"/>
              <a:t>「</a:t>
            </a:r>
            <a:r>
              <a:rPr lang="en-US" altLang="ja-JP" dirty="0" smtClean="0"/>
              <a:t>file&gt;import</a:t>
            </a:r>
            <a:r>
              <a:rPr lang="ja-JP" altLang="en-US" dirty="0" smtClean="0"/>
              <a:t>」</a:t>
            </a:r>
            <a:r>
              <a:rPr lang="ja-JP" altLang="en-US" dirty="0"/>
              <a:t>を選択</a:t>
            </a:r>
            <a:endParaRPr lang="en-US" altLang="ja-JP" dirty="0"/>
          </a:p>
          <a:p>
            <a:r>
              <a:rPr lang="ja-JP" altLang="en-US" dirty="0" smtClean="0"/>
              <a:t>「</a:t>
            </a:r>
            <a:r>
              <a:rPr lang="en-US" altLang="ja-JP" dirty="0"/>
              <a:t>S</a:t>
            </a:r>
            <a:r>
              <a:rPr lang="en-US" altLang="ja-JP" dirty="0" smtClean="0"/>
              <a:t>elect</a:t>
            </a:r>
            <a:r>
              <a:rPr lang="ja-JP" altLang="en-US" dirty="0" smtClean="0"/>
              <a:t>」</a:t>
            </a:r>
            <a:r>
              <a:rPr lang="ja-JP" altLang="en-US" dirty="0"/>
              <a:t>ウインドウから「</a:t>
            </a:r>
            <a:r>
              <a:rPr lang="en-US" altLang="ja-JP" dirty="0" smtClean="0"/>
              <a:t>Git</a:t>
            </a:r>
            <a:r>
              <a:rPr lang="en-US" altLang="ja-JP" dirty="0"/>
              <a:t>&gt;</a:t>
            </a:r>
            <a:r>
              <a:rPr lang="en-US" altLang="ja-JP" dirty="0" smtClean="0"/>
              <a:t>Projects </a:t>
            </a:r>
            <a:r>
              <a:rPr lang="en-US" altLang="ja-JP" dirty="0"/>
              <a:t>from </a:t>
            </a:r>
            <a:r>
              <a:rPr lang="en-US" altLang="ja-JP" dirty="0" smtClean="0"/>
              <a:t>Git</a:t>
            </a:r>
            <a:r>
              <a:rPr lang="ja-JP" altLang="en-US" dirty="0"/>
              <a:t>」を選択し「</a:t>
            </a:r>
            <a:r>
              <a:rPr lang="en-US" altLang="ja-JP" dirty="0"/>
              <a:t>Next</a:t>
            </a:r>
            <a:r>
              <a:rPr lang="ja-JP" altLang="en-US" dirty="0"/>
              <a:t>」を選</a:t>
            </a:r>
            <a:r>
              <a:rPr lang="ja-JP" altLang="en-US" dirty="0" smtClean="0"/>
              <a:t>択</a:t>
            </a:r>
            <a:endParaRPr lang="en-US" altLang="ja-JP" dirty="0"/>
          </a:p>
        </p:txBody>
      </p:sp>
      <p:sp>
        <p:nvSpPr>
          <p:cNvPr id="9" name="Rectangle 8"/>
          <p:cNvSpPr/>
          <p:nvPr/>
        </p:nvSpPr>
        <p:spPr bwMode="auto">
          <a:xfrm>
            <a:off x="370520" y="5615228"/>
            <a:ext cx="3481061" cy="187325"/>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0" name="Rectangle 9"/>
          <p:cNvSpPr/>
          <p:nvPr/>
        </p:nvSpPr>
        <p:spPr bwMode="auto">
          <a:xfrm>
            <a:off x="5232165" y="3746409"/>
            <a:ext cx="916673" cy="187325"/>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 name="Rectangle 10"/>
          <p:cNvSpPr/>
          <p:nvPr/>
        </p:nvSpPr>
        <p:spPr bwMode="auto">
          <a:xfrm>
            <a:off x="7565992" y="5499417"/>
            <a:ext cx="1109174" cy="187325"/>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3" name="Rectangle 12"/>
          <p:cNvSpPr/>
          <p:nvPr/>
        </p:nvSpPr>
        <p:spPr bwMode="auto">
          <a:xfrm>
            <a:off x="369068" y="2299369"/>
            <a:ext cx="291332" cy="184880"/>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5" name="Right Arrow 14"/>
          <p:cNvSpPr/>
          <p:nvPr/>
        </p:nvSpPr>
        <p:spPr>
          <a:xfrm>
            <a:off x="4082796" y="4059868"/>
            <a:ext cx="978408" cy="484632"/>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Slide Number Placeholder 2"/>
          <p:cNvSpPr>
            <a:spLocks noGrp="1"/>
          </p:cNvSpPr>
          <p:nvPr>
            <p:ph type="sldNum" sz="quarter" idx="10"/>
          </p:nvPr>
        </p:nvSpPr>
        <p:spPr/>
        <p:txBody>
          <a:bodyPr/>
          <a:lstStyle/>
          <a:p>
            <a:pPr>
              <a:defRPr/>
            </a:pPr>
            <a:fld id="{039A6706-94CB-4D94-B1F4-82D5F1AE57E6}" type="slidenum">
              <a:rPr lang="ja-JP" altLang="en-US" smtClean="0"/>
              <a:pPr>
                <a:defRPr/>
              </a:pPr>
              <a:t>11</a:t>
            </a:fld>
            <a:endParaRPr lang="ja-JP" altLang="en-US"/>
          </a:p>
        </p:txBody>
      </p:sp>
    </p:spTree>
    <p:extLst>
      <p:ext uri="{BB962C8B-B14F-4D97-AF65-F5344CB8AC3E}">
        <p14:creationId xmlns:p14="http://schemas.microsoft.com/office/powerpoint/2010/main" val="9705522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ja-JP" altLang="en-US" dirty="0" smtClean="0"/>
              <a:t>デ</a:t>
            </a:r>
            <a:r>
              <a:rPr lang="ja-JP" altLang="en-US" dirty="0"/>
              <a:t>ィレクトリの作成とリモートから</a:t>
            </a:r>
            <a:r>
              <a:rPr lang="ja-JP" altLang="en-US" dirty="0" smtClean="0"/>
              <a:t>の</a:t>
            </a:r>
            <a:r>
              <a:rPr lang="en-US" altLang="ja-JP" dirty="0" smtClean="0"/>
              <a:t>clone(2/4)</a:t>
            </a:r>
            <a:r>
              <a:rPr lang="ja-JP" altLang="en-US" dirty="0" smtClean="0"/>
              <a:t>　リポジトリ選択</a:t>
            </a:r>
            <a:endParaRPr kumimoji="1" lang="ja-JP" altLang="en-US" dirty="0"/>
          </a:p>
        </p:txBody>
      </p:sp>
      <p:sp>
        <p:nvSpPr>
          <p:cNvPr id="4" name="Rectangle 3"/>
          <p:cNvSpPr/>
          <p:nvPr/>
        </p:nvSpPr>
        <p:spPr bwMode="auto">
          <a:xfrm flipH="1">
            <a:off x="228600" y="1847517"/>
            <a:ext cx="8686800" cy="468980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TextBox 50"/>
          <p:cNvSpPr txBox="1">
            <a:spLocks noChangeArrowheads="1"/>
          </p:cNvSpPr>
          <p:nvPr/>
        </p:nvSpPr>
        <p:spPr bwMode="auto">
          <a:xfrm>
            <a:off x="228599" y="1847516"/>
            <a:ext cx="2570585" cy="369332"/>
          </a:xfrm>
          <a:prstGeom prst="rect">
            <a:avLst/>
          </a:prstGeom>
          <a:solidFill>
            <a:schemeClr val="accent1"/>
          </a:solidFill>
          <a:ln w="9525">
            <a:solidFill>
              <a:schemeClr val="accent1"/>
            </a:solidFill>
            <a:miter lim="800000"/>
            <a:headEnd/>
            <a:tailEnd/>
          </a:ln>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solidFill>
                  <a:schemeClr val="bg1"/>
                </a:solidFill>
              </a:rPr>
              <a:t>clone</a:t>
            </a:r>
            <a:r>
              <a:rPr lang="ja-JP" altLang="en-US" dirty="0" smtClean="0">
                <a:solidFill>
                  <a:schemeClr val="bg1"/>
                </a:solidFill>
              </a:rPr>
              <a:t>元リポジトリを選択</a:t>
            </a:r>
            <a:endParaRPr lang="ja-JP" altLang="en-US" dirty="0">
              <a:solidFill>
                <a:schemeClr val="bg1"/>
              </a:solidFill>
            </a:endParaRP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31789"/>
          <a:stretch/>
        </p:blipFill>
        <p:spPr>
          <a:xfrm>
            <a:off x="314793" y="2500420"/>
            <a:ext cx="3927316" cy="3384000"/>
          </a:xfrm>
          <a:prstGeom prst="rect">
            <a:avLst/>
          </a:prstGeom>
          <a:effectLst>
            <a:outerShdw blurRad="50800" dist="63500" dir="5400000" algn="ctr" rotWithShape="0">
              <a:schemeClr val="tx1">
                <a:alpha val="30000"/>
              </a:schemeClr>
            </a:outerShdw>
          </a:effectLst>
        </p:spPr>
      </p:pic>
      <p:sp>
        <p:nvSpPr>
          <p:cNvPr id="17" name="Content Placeholder 2"/>
          <p:cNvSpPr txBox="1">
            <a:spLocks/>
          </p:cNvSpPr>
          <p:nvPr/>
        </p:nvSpPr>
        <p:spPr bwMode="auto">
          <a:xfrm>
            <a:off x="314793" y="761667"/>
            <a:ext cx="8686800" cy="1001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73038" indent="-173038" algn="l" rtl="0" fontAlgn="base">
              <a:spcBef>
                <a:spcPct val="50000"/>
              </a:spcBef>
              <a:spcAft>
                <a:spcPct val="0"/>
              </a:spcAft>
              <a:buClr>
                <a:schemeClr val="tx1"/>
              </a:buClr>
              <a:buFont typeface="Wingdings" panose="05000000000000000000" pitchFamily="2" charset="2"/>
              <a:buChar char="§"/>
              <a:defRPr kumimoji="1" sz="1600">
                <a:solidFill>
                  <a:schemeClr val="tx1"/>
                </a:solidFill>
                <a:latin typeface="+mn-lt"/>
                <a:ea typeface="+mn-ea"/>
                <a:cs typeface="+mn-cs"/>
              </a:defRPr>
            </a:lvl1pPr>
            <a:lvl2pPr marL="509588" indent="-163513" algn="l" rtl="0" fontAlgn="base">
              <a:spcBef>
                <a:spcPct val="0"/>
              </a:spcBef>
              <a:spcAft>
                <a:spcPct val="0"/>
              </a:spcAft>
              <a:buClr>
                <a:schemeClr val="tx1"/>
              </a:buClr>
              <a:buFont typeface="Arial" panose="020B0604020202020204" pitchFamily="34" charset="0"/>
              <a:buChar char="–"/>
              <a:defRPr kumimoji="1" sz="1600">
                <a:solidFill>
                  <a:schemeClr val="tx1"/>
                </a:solidFill>
                <a:latin typeface="+mn-lt"/>
                <a:ea typeface="+mn-ea"/>
                <a:cs typeface="+mn-cs"/>
              </a:defRPr>
            </a:lvl2pPr>
            <a:lvl3pPr marL="855663" indent="-173038" algn="l" rtl="0" fontAlgn="base">
              <a:spcBef>
                <a:spcPct val="0"/>
              </a:spcBef>
              <a:spcAft>
                <a:spcPct val="0"/>
              </a:spcAft>
              <a:buClr>
                <a:schemeClr val="tx1"/>
              </a:buClr>
              <a:buChar char="•"/>
              <a:defRPr kumimoji="1" sz="1600">
                <a:solidFill>
                  <a:schemeClr val="tx1"/>
                </a:solidFill>
                <a:latin typeface="+mn-lt"/>
                <a:ea typeface="+mn-ea"/>
                <a:cs typeface="+mn-cs"/>
              </a:defRPr>
            </a:lvl3pPr>
            <a:lvl4pPr marL="1203325" indent="-173038" algn="l" rtl="0" fontAlgn="base">
              <a:spcBef>
                <a:spcPct val="20000"/>
              </a:spcBef>
              <a:spcAft>
                <a:spcPct val="0"/>
              </a:spcAft>
              <a:buClr>
                <a:schemeClr val="bg1"/>
              </a:buClr>
              <a:defRPr kumimoji="1" sz="1600">
                <a:solidFill>
                  <a:schemeClr val="bg1"/>
                </a:solidFill>
                <a:latin typeface="Arial" pitchFamily="34" charset="0"/>
                <a:ea typeface="ＭＳ Ｐゴシック" pitchFamily="50" charset="-128"/>
                <a:cs typeface="+mn-cs"/>
              </a:defRPr>
            </a:lvl4pPr>
            <a:lvl5pPr marL="1539875" indent="-163513" algn="l" rtl="0" fontAlgn="base">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5pPr>
            <a:lvl6pPr marL="19970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6pPr>
            <a:lvl7pPr marL="24542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7pPr>
            <a:lvl8pPr marL="29114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8pPr>
            <a:lvl9pPr marL="33686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9pPr>
          </a:lstStyle>
          <a:p>
            <a:pPr marL="285750" indent="-285750">
              <a:buFont typeface="Arial" panose="020B0604020202020204" pitchFamily="34" charset="0"/>
              <a:buChar char="•"/>
            </a:pPr>
            <a:r>
              <a:rPr lang="ja-JP" altLang="en-US" dirty="0"/>
              <a:t>「</a:t>
            </a:r>
            <a:r>
              <a:rPr lang="en-US" altLang="ja-JP" dirty="0"/>
              <a:t>Select Repository Source</a:t>
            </a:r>
            <a:r>
              <a:rPr lang="ja-JP" altLang="en-US" dirty="0"/>
              <a:t>」で「</a:t>
            </a:r>
            <a:r>
              <a:rPr lang="en-US" altLang="ja-JP" dirty="0"/>
              <a:t>URI</a:t>
            </a:r>
            <a:r>
              <a:rPr lang="ja-JP" altLang="en-US" dirty="0"/>
              <a:t>」を選択した状態で「</a:t>
            </a:r>
            <a:r>
              <a:rPr lang="en-US" altLang="ja-JP" dirty="0" smtClean="0"/>
              <a:t>Next</a:t>
            </a:r>
            <a:r>
              <a:rPr lang="ja-JP" altLang="en-US" dirty="0" smtClean="0"/>
              <a:t>」を</a:t>
            </a:r>
            <a:r>
              <a:rPr lang="ja-JP" altLang="en-US" dirty="0"/>
              <a:t>選</a:t>
            </a:r>
            <a:r>
              <a:rPr lang="ja-JP" altLang="en-US" dirty="0" smtClean="0"/>
              <a:t>択</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Source</a:t>
            </a:r>
            <a:r>
              <a:rPr lang="ja-JP" altLang="en-US" dirty="0"/>
              <a:t>　</a:t>
            </a:r>
            <a:r>
              <a:rPr lang="en-US" altLang="ja-JP" dirty="0"/>
              <a:t>Git</a:t>
            </a:r>
            <a:r>
              <a:rPr lang="ja-JP" altLang="en-US" dirty="0"/>
              <a:t> </a:t>
            </a:r>
            <a:r>
              <a:rPr lang="en-US" altLang="ja-JP" dirty="0"/>
              <a:t>Repository</a:t>
            </a:r>
            <a:r>
              <a:rPr lang="ja-JP" altLang="en-US" dirty="0"/>
              <a:t>」</a:t>
            </a:r>
            <a:r>
              <a:rPr lang="ja-JP" altLang="en-US" dirty="0" smtClean="0"/>
              <a:t>で</a:t>
            </a:r>
            <a:r>
              <a:rPr lang="en-US" altLang="ja-JP" dirty="0" smtClean="0"/>
              <a:t>clone</a:t>
            </a:r>
            <a:r>
              <a:rPr lang="ja-JP" altLang="en-US" dirty="0" smtClean="0"/>
              <a:t>元のリポジトリ</a:t>
            </a:r>
            <a:r>
              <a:rPr lang="en-US" altLang="ja-JP" dirty="0" smtClean="0"/>
              <a:t>URL</a:t>
            </a:r>
            <a:r>
              <a:rPr lang="ja-JP" altLang="en-US" dirty="0" smtClean="0"/>
              <a:t>を入力</a:t>
            </a:r>
            <a:endParaRPr lang="en-US" altLang="ja-JP" dirty="0" smtClean="0"/>
          </a:p>
          <a:p>
            <a:pPr lvl="1"/>
            <a:r>
              <a:rPr lang="en-US" altLang="ja-JP" dirty="0">
                <a:hlinkClick r:id="rId4"/>
              </a:rPr>
              <a:t>https://</a:t>
            </a:r>
            <a:r>
              <a:rPr lang="en-US" altLang="ja-JP" dirty="0" smtClean="0">
                <a:hlinkClick r:id="rId4"/>
              </a:rPr>
              <a:t>github.com/hiyuko/welcomEGit2.git</a:t>
            </a:r>
            <a:endParaRPr lang="en-US" altLang="ja-JP" dirty="0"/>
          </a:p>
          <a:p>
            <a:pPr marL="285750" indent="-285750">
              <a:buFont typeface="Arial" panose="020B0604020202020204" pitchFamily="34" charset="0"/>
              <a:buChar char="•"/>
            </a:pPr>
            <a:endParaRPr lang="en-US" altLang="ja-JP" dirty="0"/>
          </a:p>
        </p:txBody>
      </p:sp>
      <p:sp>
        <p:nvSpPr>
          <p:cNvPr id="9" name="Rectangle 8"/>
          <p:cNvSpPr/>
          <p:nvPr/>
        </p:nvSpPr>
        <p:spPr bwMode="auto">
          <a:xfrm>
            <a:off x="480474" y="3411301"/>
            <a:ext cx="367251" cy="163876"/>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0" name="Rectangle 9"/>
          <p:cNvSpPr/>
          <p:nvPr/>
        </p:nvSpPr>
        <p:spPr bwMode="auto">
          <a:xfrm>
            <a:off x="2721327" y="5568633"/>
            <a:ext cx="1109174" cy="187325"/>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nvGrpSpPr>
          <p:cNvPr id="3" name="Group 2"/>
          <p:cNvGrpSpPr/>
          <p:nvPr/>
        </p:nvGrpSpPr>
        <p:grpSpPr>
          <a:xfrm>
            <a:off x="4663018" y="2484492"/>
            <a:ext cx="3971249" cy="3420000"/>
            <a:chOff x="4658193" y="2500420"/>
            <a:chExt cx="3971249" cy="3348000"/>
          </a:xfrm>
        </p:grpSpPr>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r="29176"/>
            <a:stretch/>
          </p:blipFill>
          <p:spPr>
            <a:xfrm>
              <a:off x="4658193" y="2500420"/>
              <a:ext cx="3971249" cy="3348000"/>
            </a:xfrm>
            <a:prstGeom prst="rect">
              <a:avLst/>
            </a:prstGeom>
            <a:effectLst>
              <a:outerShdw blurRad="50800" dist="63500" dir="5400000" algn="ctr" rotWithShape="0">
                <a:schemeClr val="tx1">
                  <a:alpha val="30000"/>
                </a:schemeClr>
              </a:outerShdw>
            </a:effectLst>
          </p:spPr>
        </p:pic>
        <p:sp>
          <p:nvSpPr>
            <p:cNvPr id="11" name="Rectangle 10"/>
            <p:cNvSpPr/>
            <p:nvPr/>
          </p:nvSpPr>
          <p:spPr bwMode="auto">
            <a:xfrm>
              <a:off x="5410390" y="3305914"/>
              <a:ext cx="1623941" cy="187325"/>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Rectangle 11"/>
            <p:cNvSpPr/>
            <p:nvPr/>
          </p:nvSpPr>
          <p:spPr bwMode="auto">
            <a:xfrm>
              <a:off x="5542152" y="4508500"/>
              <a:ext cx="1623941" cy="433559"/>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Rectangle 13"/>
            <p:cNvSpPr/>
            <p:nvPr/>
          </p:nvSpPr>
          <p:spPr bwMode="auto">
            <a:xfrm>
              <a:off x="7034331" y="5501320"/>
              <a:ext cx="1008340" cy="254638"/>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15" name="Right Arrow 14"/>
          <p:cNvSpPr/>
          <p:nvPr/>
        </p:nvSpPr>
        <p:spPr>
          <a:xfrm>
            <a:off x="4082796" y="4059868"/>
            <a:ext cx="978408" cy="484632"/>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Slide Number Placeholder 5"/>
          <p:cNvSpPr>
            <a:spLocks noGrp="1"/>
          </p:cNvSpPr>
          <p:nvPr>
            <p:ph type="sldNum" sz="quarter" idx="10"/>
          </p:nvPr>
        </p:nvSpPr>
        <p:spPr/>
        <p:txBody>
          <a:bodyPr/>
          <a:lstStyle/>
          <a:p>
            <a:pPr>
              <a:defRPr/>
            </a:pPr>
            <a:fld id="{039A6706-94CB-4D94-B1F4-82D5F1AE57E6}" type="slidenum">
              <a:rPr lang="ja-JP" altLang="en-US" smtClean="0"/>
              <a:pPr>
                <a:defRPr/>
              </a:pPr>
              <a:t>12</a:t>
            </a:fld>
            <a:endParaRPr lang="ja-JP" altLang="en-US"/>
          </a:p>
        </p:txBody>
      </p:sp>
    </p:spTree>
    <p:extLst>
      <p:ext uri="{BB962C8B-B14F-4D97-AF65-F5344CB8AC3E}">
        <p14:creationId xmlns:p14="http://schemas.microsoft.com/office/powerpoint/2010/main" val="19287048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ja-JP" altLang="en-US" dirty="0" smtClean="0"/>
              <a:t>デ</a:t>
            </a:r>
            <a:r>
              <a:rPr lang="ja-JP" altLang="en-US" dirty="0"/>
              <a:t>ィレクトリの作成とリモートから</a:t>
            </a:r>
            <a:r>
              <a:rPr lang="ja-JP" altLang="en-US" dirty="0" smtClean="0"/>
              <a:t>の</a:t>
            </a:r>
            <a:r>
              <a:rPr lang="en-US" altLang="ja-JP" dirty="0" smtClean="0"/>
              <a:t>clone(3/4)</a:t>
            </a:r>
            <a:r>
              <a:rPr lang="ja-JP" altLang="en-US" dirty="0" smtClean="0"/>
              <a:t>　ディレクトリの選択</a:t>
            </a:r>
            <a:r>
              <a:rPr lang="en-US" altLang="ja-JP" sz="1800" dirty="0"/>
              <a:t/>
            </a:r>
            <a:br>
              <a:rPr lang="en-US" altLang="ja-JP" sz="1800" dirty="0"/>
            </a:br>
            <a:endParaRPr kumimoji="1" lang="ja-JP" altLang="en-US" sz="1800" dirty="0"/>
          </a:p>
        </p:txBody>
      </p:sp>
      <p:sp>
        <p:nvSpPr>
          <p:cNvPr id="4" name="Rectangle 3"/>
          <p:cNvSpPr/>
          <p:nvPr/>
        </p:nvSpPr>
        <p:spPr bwMode="auto">
          <a:xfrm flipH="1">
            <a:off x="228600" y="1847517"/>
            <a:ext cx="8686800" cy="468980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TextBox 50"/>
          <p:cNvSpPr txBox="1">
            <a:spLocks noChangeArrowheads="1"/>
          </p:cNvSpPr>
          <p:nvPr/>
        </p:nvSpPr>
        <p:spPr bwMode="auto">
          <a:xfrm>
            <a:off x="228599" y="1847516"/>
            <a:ext cx="1800226" cy="369332"/>
          </a:xfrm>
          <a:prstGeom prst="rect">
            <a:avLst/>
          </a:prstGeom>
          <a:solidFill>
            <a:schemeClr val="accent1"/>
          </a:solidFill>
          <a:ln w="9525">
            <a:solidFill>
              <a:schemeClr val="accent1"/>
            </a:solidFill>
            <a:miter lim="800000"/>
            <a:headEnd/>
            <a:tailEnd/>
          </a:ln>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solidFill>
                  <a:schemeClr val="bg1"/>
                </a:solidFill>
              </a:rPr>
              <a:t>ディレクトリの選択</a:t>
            </a:r>
            <a:endParaRPr lang="ja-JP" altLang="en-US" dirty="0">
              <a:solidFill>
                <a:schemeClr val="bg1"/>
              </a:solidFill>
            </a:endParaRPr>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r="33820"/>
          <a:stretch/>
        </p:blipFill>
        <p:spPr>
          <a:xfrm>
            <a:off x="409017" y="2477740"/>
            <a:ext cx="3849058" cy="3492000"/>
          </a:xfrm>
          <a:prstGeom prst="rect">
            <a:avLst/>
          </a:prstGeom>
          <a:effectLst>
            <a:outerShdw blurRad="50800" dist="63500" dir="5400000" algn="ctr" rotWithShape="0">
              <a:schemeClr val="tx1">
                <a:alpha val="30000"/>
              </a:schemeClr>
            </a:outerShdw>
          </a:effectLst>
        </p:spPr>
      </p:pic>
      <p:sp>
        <p:nvSpPr>
          <p:cNvPr id="17" name="Content Placeholder 2"/>
          <p:cNvSpPr txBox="1">
            <a:spLocks/>
          </p:cNvSpPr>
          <p:nvPr/>
        </p:nvSpPr>
        <p:spPr bwMode="auto">
          <a:xfrm>
            <a:off x="314793" y="761667"/>
            <a:ext cx="8686800" cy="1001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73038" indent="-173038" algn="l" rtl="0" fontAlgn="base">
              <a:spcBef>
                <a:spcPct val="50000"/>
              </a:spcBef>
              <a:spcAft>
                <a:spcPct val="0"/>
              </a:spcAft>
              <a:buClr>
                <a:schemeClr val="tx1"/>
              </a:buClr>
              <a:buFont typeface="Wingdings" panose="05000000000000000000" pitchFamily="2" charset="2"/>
              <a:buChar char="§"/>
              <a:defRPr kumimoji="1" sz="1600">
                <a:solidFill>
                  <a:schemeClr val="tx1"/>
                </a:solidFill>
                <a:latin typeface="+mn-lt"/>
                <a:ea typeface="+mn-ea"/>
                <a:cs typeface="+mn-cs"/>
              </a:defRPr>
            </a:lvl1pPr>
            <a:lvl2pPr marL="509588" indent="-163513" algn="l" rtl="0" fontAlgn="base">
              <a:spcBef>
                <a:spcPct val="0"/>
              </a:spcBef>
              <a:spcAft>
                <a:spcPct val="0"/>
              </a:spcAft>
              <a:buClr>
                <a:schemeClr val="tx1"/>
              </a:buClr>
              <a:buFont typeface="Arial" panose="020B0604020202020204" pitchFamily="34" charset="0"/>
              <a:buChar char="–"/>
              <a:defRPr kumimoji="1" sz="1600">
                <a:solidFill>
                  <a:schemeClr val="tx1"/>
                </a:solidFill>
                <a:latin typeface="+mn-lt"/>
                <a:ea typeface="+mn-ea"/>
                <a:cs typeface="+mn-cs"/>
              </a:defRPr>
            </a:lvl2pPr>
            <a:lvl3pPr marL="855663" indent="-173038" algn="l" rtl="0" fontAlgn="base">
              <a:spcBef>
                <a:spcPct val="0"/>
              </a:spcBef>
              <a:spcAft>
                <a:spcPct val="0"/>
              </a:spcAft>
              <a:buClr>
                <a:schemeClr val="tx1"/>
              </a:buClr>
              <a:buChar char="•"/>
              <a:defRPr kumimoji="1" sz="1600">
                <a:solidFill>
                  <a:schemeClr val="tx1"/>
                </a:solidFill>
                <a:latin typeface="+mn-lt"/>
                <a:ea typeface="+mn-ea"/>
                <a:cs typeface="+mn-cs"/>
              </a:defRPr>
            </a:lvl3pPr>
            <a:lvl4pPr marL="1203325" indent="-173038" algn="l" rtl="0" fontAlgn="base">
              <a:spcBef>
                <a:spcPct val="20000"/>
              </a:spcBef>
              <a:spcAft>
                <a:spcPct val="0"/>
              </a:spcAft>
              <a:buClr>
                <a:schemeClr val="bg1"/>
              </a:buClr>
              <a:defRPr kumimoji="1" sz="1600">
                <a:solidFill>
                  <a:schemeClr val="bg1"/>
                </a:solidFill>
                <a:latin typeface="Arial" pitchFamily="34" charset="0"/>
                <a:ea typeface="ＭＳ Ｐゴシック" pitchFamily="50" charset="-128"/>
                <a:cs typeface="+mn-cs"/>
              </a:defRPr>
            </a:lvl4pPr>
            <a:lvl5pPr marL="1539875" indent="-163513" algn="l" rtl="0" fontAlgn="base">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5pPr>
            <a:lvl6pPr marL="19970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6pPr>
            <a:lvl7pPr marL="24542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7pPr>
            <a:lvl8pPr marL="29114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8pPr>
            <a:lvl9pPr marL="33686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9pPr>
          </a:lstStyle>
          <a:p>
            <a:pPr marL="285750" indent="-285750">
              <a:buFont typeface="Arial" panose="020B0604020202020204" pitchFamily="34" charset="0"/>
              <a:buChar char="•"/>
            </a:pPr>
            <a:r>
              <a:rPr lang="ja-JP" altLang="en-US" dirty="0"/>
              <a:t>コピ</a:t>
            </a:r>
            <a:r>
              <a:rPr lang="ja-JP" altLang="en-US" dirty="0" smtClean="0"/>
              <a:t>ーする</a:t>
            </a:r>
            <a:r>
              <a:rPr lang="en-US" altLang="ja-JP" dirty="0" smtClean="0"/>
              <a:t>branch</a:t>
            </a:r>
            <a:r>
              <a:rPr lang="ja-JP" altLang="en-US" dirty="0" smtClean="0"/>
              <a:t>を選択し、「次へ」を選択</a:t>
            </a:r>
            <a:endParaRPr lang="en-US" altLang="ja-JP" dirty="0" smtClean="0"/>
          </a:p>
          <a:p>
            <a:pPr marL="285750" indent="-285750">
              <a:buFont typeface="Arial" panose="020B0604020202020204" pitchFamily="34" charset="0"/>
              <a:buChar char="•"/>
            </a:pPr>
            <a:r>
              <a:rPr lang="en-US" altLang="ja-JP" dirty="0" smtClean="0"/>
              <a:t>clone</a:t>
            </a:r>
            <a:r>
              <a:rPr lang="ja-JP" altLang="en-US" dirty="0" smtClean="0"/>
              <a:t>してきたリポジトリをおくディレクトリを選択し、「次へ」を選択</a:t>
            </a:r>
            <a:endParaRPr lang="en-US" altLang="ja-JP" dirty="0" smtClean="0"/>
          </a:p>
          <a:p>
            <a:pPr lvl="1"/>
            <a:r>
              <a:rPr lang="ja-JP" altLang="en-US" dirty="0"/>
              <a:t>空</a:t>
            </a:r>
            <a:r>
              <a:rPr lang="ja-JP" altLang="en-US" dirty="0" smtClean="0"/>
              <a:t>のディレクトリである必要がある</a:t>
            </a:r>
            <a:endParaRPr lang="en-US" altLang="ja-JP" dirty="0"/>
          </a:p>
          <a:p>
            <a:pPr marL="285750" indent="-285750">
              <a:buFont typeface="Arial" panose="020B0604020202020204" pitchFamily="34" charset="0"/>
              <a:buChar char="•"/>
            </a:pPr>
            <a:endParaRPr lang="en-US" altLang="ja-JP" dirty="0"/>
          </a:p>
        </p:txBody>
      </p:sp>
      <p:pic>
        <p:nvPicPr>
          <p:cNvPr id="20" name="Content Placeholder 19"/>
          <p:cNvPicPr>
            <a:picLocks noGrp="1" noChangeAspect="1"/>
          </p:cNvPicPr>
          <p:nvPr>
            <p:ph idx="1"/>
          </p:nvPr>
        </p:nvPicPr>
        <p:blipFill rotWithShape="1">
          <a:blip r:embed="rId4">
            <a:extLst>
              <a:ext uri="{28A0092B-C50C-407E-A947-70E740481C1C}">
                <a14:useLocalDpi xmlns:a14="http://schemas.microsoft.com/office/drawing/2010/main" val="0"/>
              </a:ext>
            </a:extLst>
          </a:blip>
          <a:srcRect r="32993"/>
          <a:stretch/>
        </p:blipFill>
        <p:spPr>
          <a:xfrm>
            <a:off x="4816170" y="2477740"/>
            <a:ext cx="3918813" cy="3492000"/>
          </a:xfrm>
          <a:effectLst>
            <a:outerShdw blurRad="50800" dist="63500" dir="5400000" algn="ctr" rotWithShape="0">
              <a:schemeClr val="tx1">
                <a:alpha val="30000"/>
              </a:schemeClr>
            </a:outerShdw>
          </a:effectLst>
        </p:spPr>
      </p:pic>
      <p:sp>
        <p:nvSpPr>
          <p:cNvPr id="8" name="Rectangle 7"/>
          <p:cNvSpPr/>
          <p:nvPr/>
        </p:nvSpPr>
        <p:spPr bwMode="auto">
          <a:xfrm>
            <a:off x="585535" y="3427776"/>
            <a:ext cx="849566" cy="217124"/>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9" name="Right Arrow 8"/>
          <p:cNvSpPr/>
          <p:nvPr/>
        </p:nvSpPr>
        <p:spPr>
          <a:xfrm>
            <a:off x="4082796" y="4059868"/>
            <a:ext cx="978408" cy="484632"/>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Rectangle 9"/>
          <p:cNvSpPr/>
          <p:nvPr/>
        </p:nvSpPr>
        <p:spPr bwMode="auto">
          <a:xfrm>
            <a:off x="2888342" y="5584236"/>
            <a:ext cx="1027975" cy="217124"/>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 name="Rectangle 10"/>
          <p:cNvSpPr/>
          <p:nvPr/>
        </p:nvSpPr>
        <p:spPr bwMode="auto">
          <a:xfrm>
            <a:off x="5504542" y="3249000"/>
            <a:ext cx="1543958" cy="268899"/>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3" name="Rectangle 12"/>
          <p:cNvSpPr/>
          <p:nvPr/>
        </p:nvSpPr>
        <p:spPr bwMode="auto">
          <a:xfrm>
            <a:off x="7283229" y="5598252"/>
            <a:ext cx="1027975" cy="261528"/>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 name="Slide Number Placeholder 2"/>
          <p:cNvSpPr>
            <a:spLocks noGrp="1"/>
          </p:cNvSpPr>
          <p:nvPr>
            <p:ph type="sldNum" sz="quarter" idx="10"/>
          </p:nvPr>
        </p:nvSpPr>
        <p:spPr/>
        <p:txBody>
          <a:bodyPr/>
          <a:lstStyle/>
          <a:p>
            <a:pPr>
              <a:defRPr/>
            </a:pPr>
            <a:fld id="{039A6706-94CB-4D94-B1F4-82D5F1AE57E6}" type="slidenum">
              <a:rPr lang="ja-JP" altLang="en-US" smtClean="0"/>
              <a:pPr>
                <a:defRPr/>
              </a:pPr>
              <a:t>13</a:t>
            </a:fld>
            <a:endParaRPr lang="ja-JP" altLang="en-US"/>
          </a:p>
        </p:txBody>
      </p:sp>
    </p:spTree>
    <p:extLst>
      <p:ext uri="{BB962C8B-B14F-4D97-AF65-F5344CB8AC3E}">
        <p14:creationId xmlns:p14="http://schemas.microsoft.com/office/powerpoint/2010/main" val="24530543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ja-JP" altLang="en-US" dirty="0" smtClean="0"/>
              <a:t>デ</a:t>
            </a:r>
            <a:r>
              <a:rPr lang="ja-JP" altLang="en-US" dirty="0"/>
              <a:t>ィレクトリの作成とリモートから</a:t>
            </a:r>
            <a:r>
              <a:rPr lang="ja-JP" altLang="en-US" dirty="0" smtClean="0"/>
              <a:t>の</a:t>
            </a:r>
            <a:r>
              <a:rPr lang="en-US" altLang="ja-JP" dirty="0" smtClean="0"/>
              <a:t>clone(4/4)</a:t>
            </a:r>
            <a:r>
              <a:rPr lang="ja-JP" altLang="en-US" dirty="0" smtClean="0"/>
              <a:t>　プロジェクトのインポート</a:t>
            </a:r>
            <a:endParaRPr kumimoji="1" lang="ja-JP" altLang="en-US" dirty="0"/>
          </a:p>
        </p:txBody>
      </p:sp>
      <p:sp>
        <p:nvSpPr>
          <p:cNvPr id="4" name="Rectangle 3"/>
          <p:cNvSpPr/>
          <p:nvPr/>
        </p:nvSpPr>
        <p:spPr bwMode="auto">
          <a:xfrm flipH="1">
            <a:off x="228600" y="1627745"/>
            <a:ext cx="8686800" cy="49095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TextBox 50"/>
          <p:cNvSpPr txBox="1">
            <a:spLocks noChangeArrowheads="1"/>
          </p:cNvSpPr>
          <p:nvPr/>
        </p:nvSpPr>
        <p:spPr bwMode="auto">
          <a:xfrm>
            <a:off x="228600" y="1627745"/>
            <a:ext cx="3403600" cy="369332"/>
          </a:xfrm>
          <a:prstGeom prst="rect">
            <a:avLst/>
          </a:prstGeom>
          <a:solidFill>
            <a:schemeClr val="accent1"/>
          </a:solidFill>
          <a:ln w="9525">
            <a:solidFill>
              <a:schemeClr val="accent1"/>
            </a:solidFill>
            <a:miter lim="800000"/>
            <a:headEnd/>
            <a:tailEnd/>
          </a:ln>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solidFill>
                  <a:schemeClr val="bg1"/>
                </a:solidFill>
              </a:rPr>
              <a:t>リポジトリからプ</a:t>
            </a:r>
            <a:r>
              <a:rPr lang="ja-JP" altLang="en-US" dirty="0">
                <a:solidFill>
                  <a:schemeClr val="bg1"/>
                </a:solidFill>
              </a:rPr>
              <a:t>ロジェク</a:t>
            </a:r>
            <a:r>
              <a:rPr lang="ja-JP" altLang="en-US" dirty="0" smtClean="0">
                <a:solidFill>
                  <a:schemeClr val="bg1"/>
                </a:solidFill>
              </a:rPr>
              <a:t>ト</a:t>
            </a:r>
            <a:r>
              <a:rPr lang="ja-JP" altLang="en-US" dirty="0">
                <a:solidFill>
                  <a:schemeClr val="bg1"/>
                </a:solidFill>
              </a:rPr>
              <a:t>を</a:t>
            </a:r>
            <a:r>
              <a:rPr lang="ja-JP" altLang="en-US" dirty="0" smtClean="0">
                <a:solidFill>
                  <a:schemeClr val="bg1"/>
                </a:solidFill>
              </a:rPr>
              <a:t>インポート</a:t>
            </a:r>
            <a:endParaRPr lang="ja-JP" altLang="en-US" dirty="0">
              <a:solidFill>
                <a:schemeClr val="bg1"/>
              </a:solidFill>
            </a:endParaRPr>
          </a:p>
        </p:txBody>
      </p:sp>
      <p:sp>
        <p:nvSpPr>
          <p:cNvPr id="17" name="Content Placeholder 2"/>
          <p:cNvSpPr txBox="1">
            <a:spLocks/>
          </p:cNvSpPr>
          <p:nvPr/>
        </p:nvSpPr>
        <p:spPr bwMode="auto">
          <a:xfrm>
            <a:off x="314793" y="761667"/>
            <a:ext cx="8686800" cy="508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73038" indent="-173038" algn="l" rtl="0" fontAlgn="base">
              <a:spcBef>
                <a:spcPct val="50000"/>
              </a:spcBef>
              <a:spcAft>
                <a:spcPct val="0"/>
              </a:spcAft>
              <a:buClr>
                <a:schemeClr val="tx1"/>
              </a:buClr>
              <a:buFont typeface="Wingdings" panose="05000000000000000000" pitchFamily="2" charset="2"/>
              <a:buChar char="§"/>
              <a:defRPr kumimoji="1" sz="1600">
                <a:solidFill>
                  <a:schemeClr val="tx1"/>
                </a:solidFill>
                <a:latin typeface="+mn-lt"/>
                <a:ea typeface="+mn-ea"/>
                <a:cs typeface="+mn-cs"/>
              </a:defRPr>
            </a:lvl1pPr>
            <a:lvl2pPr marL="509588" indent="-163513" algn="l" rtl="0" fontAlgn="base">
              <a:spcBef>
                <a:spcPct val="0"/>
              </a:spcBef>
              <a:spcAft>
                <a:spcPct val="0"/>
              </a:spcAft>
              <a:buClr>
                <a:schemeClr val="tx1"/>
              </a:buClr>
              <a:buFont typeface="Arial" panose="020B0604020202020204" pitchFamily="34" charset="0"/>
              <a:buChar char="–"/>
              <a:defRPr kumimoji="1" sz="1600">
                <a:solidFill>
                  <a:schemeClr val="tx1"/>
                </a:solidFill>
                <a:latin typeface="+mn-lt"/>
                <a:ea typeface="+mn-ea"/>
                <a:cs typeface="+mn-cs"/>
              </a:defRPr>
            </a:lvl2pPr>
            <a:lvl3pPr marL="855663" indent="-173038" algn="l" rtl="0" fontAlgn="base">
              <a:spcBef>
                <a:spcPct val="0"/>
              </a:spcBef>
              <a:spcAft>
                <a:spcPct val="0"/>
              </a:spcAft>
              <a:buClr>
                <a:schemeClr val="tx1"/>
              </a:buClr>
              <a:buChar char="•"/>
              <a:defRPr kumimoji="1" sz="1600">
                <a:solidFill>
                  <a:schemeClr val="tx1"/>
                </a:solidFill>
                <a:latin typeface="+mn-lt"/>
                <a:ea typeface="+mn-ea"/>
                <a:cs typeface="+mn-cs"/>
              </a:defRPr>
            </a:lvl3pPr>
            <a:lvl4pPr marL="1203325" indent="-173038" algn="l" rtl="0" fontAlgn="base">
              <a:spcBef>
                <a:spcPct val="20000"/>
              </a:spcBef>
              <a:spcAft>
                <a:spcPct val="0"/>
              </a:spcAft>
              <a:buClr>
                <a:schemeClr val="bg1"/>
              </a:buClr>
              <a:defRPr kumimoji="1" sz="1600">
                <a:solidFill>
                  <a:schemeClr val="bg1"/>
                </a:solidFill>
                <a:latin typeface="Arial" pitchFamily="34" charset="0"/>
                <a:ea typeface="ＭＳ Ｐゴシック" pitchFamily="50" charset="-128"/>
                <a:cs typeface="+mn-cs"/>
              </a:defRPr>
            </a:lvl4pPr>
            <a:lvl5pPr marL="1539875" indent="-163513" algn="l" rtl="0" fontAlgn="base">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5pPr>
            <a:lvl6pPr marL="19970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6pPr>
            <a:lvl7pPr marL="24542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7pPr>
            <a:lvl8pPr marL="29114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8pPr>
            <a:lvl9pPr marL="33686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9pPr>
          </a:lstStyle>
          <a:p>
            <a:pPr marL="285750" indent="-285750">
              <a:buFont typeface="Arial" panose="020B0604020202020204" pitchFamily="34" charset="0"/>
              <a:buChar char="•"/>
            </a:pPr>
            <a:r>
              <a:rPr lang="en-US" altLang="ja-JP" dirty="0" smtClean="0"/>
              <a:t>clone</a:t>
            </a:r>
            <a:r>
              <a:rPr lang="ja-JP" altLang="en-US" dirty="0" smtClean="0"/>
              <a:t>してきたリポジトリからプロジェクトをインポートする</a:t>
            </a:r>
            <a:endParaRPr lang="en-US" altLang="ja-JP" dirty="0" smtClean="0"/>
          </a:p>
          <a:p>
            <a:pPr marL="622300" lvl="1" indent="-285750"/>
            <a:r>
              <a:rPr lang="ja-JP" altLang="en-US" dirty="0" smtClean="0"/>
              <a:t>「</a:t>
            </a:r>
            <a:r>
              <a:rPr lang="en-US" altLang="ja-JP" dirty="0" smtClean="0"/>
              <a:t>Import</a:t>
            </a:r>
            <a:r>
              <a:rPr lang="ja-JP" altLang="en-US" dirty="0" smtClean="0"/>
              <a:t> </a:t>
            </a:r>
            <a:r>
              <a:rPr lang="en-US" altLang="ja-JP" dirty="0" smtClean="0"/>
              <a:t>existing</a:t>
            </a:r>
            <a:r>
              <a:rPr lang="ja-JP" altLang="en-US" dirty="0" smtClean="0"/>
              <a:t> </a:t>
            </a:r>
            <a:r>
              <a:rPr lang="en-US" altLang="ja-JP" dirty="0" smtClean="0"/>
              <a:t>projects</a:t>
            </a:r>
            <a:r>
              <a:rPr lang="ja-JP" altLang="en-US" dirty="0"/>
              <a:t>」</a:t>
            </a:r>
            <a:r>
              <a:rPr lang="ja-JP" altLang="en-US" dirty="0" smtClean="0"/>
              <a:t>を選択</a:t>
            </a:r>
            <a:endParaRPr lang="en-US" altLang="ja-JP" dirty="0" smtClean="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38125"/>
          <a:stretch/>
        </p:blipFill>
        <p:spPr>
          <a:xfrm>
            <a:off x="439985" y="2354821"/>
            <a:ext cx="3556618" cy="3456000"/>
          </a:xfrm>
          <a:prstGeom prst="rect">
            <a:avLst/>
          </a:prstGeom>
          <a:effectLst>
            <a:outerShdw blurRad="50800" dist="63500" dir="5400000" algn="ctr" rotWithShape="0">
              <a:schemeClr val="tx1">
                <a:alpha val="30000"/>
              </a:schemeClr>
            </a:outerShdw>
          </a:effectLst>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54770" b="28257"/>
          <a:stretch/>
        </p:blipFill>
        <p:spPr>
          <a:xfrm>
            <a:off x="4658193" y="2354821"/>
            <a:ext cx="4037947" cy="3456000"/>
          </a:xfrm>
          <a:prstGeom prst="rect">
            <a:avLst/>
          </a:prstGeom>
          <a:effectLst>
            <a:outerShdw blurRad="50800" dist="63500" dir="5400000" algn="ctr" rotWithShape="0">
              <a:schemeClr val="tx1">
                <a:alpha val="30000"/>
              </a:schemeClr>
            </a:outerShdw>
          </a:effectLst>
        </p:spPr>
      </p:pic>
      <p:sp>
        <p:nvSpPr>
          <p:cNvPr id="9" name="Right Arrow 8"/>
          <p:cNvSpPr/>
          <p:nvPr/>
        </p:nvSpPr>
        <p:spPr>
          <a:xfrm>
            <a:off x="3949729" y="3985539"/>
            <a:ext cx="978408" cy="484632"/>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Rectangle 9"/>
          <p:cNvSpPr/>
          <p:nvPr/>
        </p:nvSpPr>
        <p:spPr bwMode="auto">
          <a:xfrm>
            <a:off x="563955" y="3097628"/>
            <a:ext cx="1027975" cy="217124"/>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Rectangle 11"/>
          <p:cNvSpPr/>
          <p:nvPr/>
        </p:nvSpPr>
        <p:spPr bwMode="auto">
          <a:xfrm>
            <a:off x="2855079" y="5447833"/>
            <a:ext cx="1027975" cy="217124"/>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3" name="Rectangle 12"/>
          <p:cNvSpPr/>
          <p:nvPr/>
        </p:nvSpPr>
        <p:spPr bwMode="auto">
          <a:xfrm>
            <a:off x="4704249" y="3029576"/>
            <a:ext cx="2003234" cy="217124"/>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 name="Slide Number Placeholder 2"/>
          <p:cNvSpPr>
            <a:spLocks noGrp="1"/>
          </p:cNvSpPr>
          <p:nvPr>
            <p:ph type="sldNum" sz="quarter" idx="10"/>
          </p:nvPr>
        </p:nvSpPr>
        <p:spPr/>
        <p:txBody>
          <a:bodyPr/>
          <a:lstStyle/>
          <a:p>
            <a:pPr>
              <a:defRPr/>
            </a:pPr>
            <a:fld id="{039A6706-94CB-4D94-B1F4-82D5F1AE57E6}" type="slidenum">
              <a:rPr lang="ja-JP" altLang="en-US" smtClean="0"/>
              <a:pPr>
                <a:defRPr/>
              </a:pPr>
              <a:t>14</a:t>
            </a:fld>
            <a:endParaRPr lang="ja-JP" altLang="en-US"/>
          </a:p>
        </p:txBody>
      </p:sp>
    </p:spTree>
    <p:extLst>
      <p:ext uri="{BB962C8B-B14F-4D97-AF65-F5344CB8AC3E}">
        <p14:creationId xmlns:p14="http://schemas.microsoft.com/office/powerpoint/2010/main" val="16416582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Can 56"/>
          <p:cNvSpPr/>
          <p:nvPr/>
        </p:nvSpPr>
        <p:spPr bwMode="auto">
          <a:xfrm>
            <a:off x="1758950" y="5295900"/>
            <a:ext cx="1081088" cy="627063"/>
          </a:xfrm>
          <a:prstGeom prst="can">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58" name="Can 57"/>
          <p:cNvSpPr/>
          <p:nvPr/>
        </p:nvSpPr>
        <p:spPr bwMode="auto">
          <a:xfrm>
            <a:off x="1758950" y="4902200"/>
            <a:ext cx="1081088" cy="563563"/>
          </a:xfrm>
          <a:prstGeom prst="can">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48132" name="Title 1"/>
          <p:cNvSpPr>
            <a:spLocks noGrp="1"/>
          </p:cNvSpPr>
          <p:nvPr>
            <p:ph type="title"/>
          </p:nvPr>
        </p:nvSpPr>
        <p:spPr/>
        <p:txBody>
          <a:bodyPr/>
          <a:lstStyle/>
          <a:p>
            <a:pPr eaLnBrk="1" hangingPunct="1"/>
            <a:r>
              <a:rPr lang="ja-JP" altLang="en-US" dirty="0" smtClean="0"/>
              <a:t>ローカルで</a:t>
            </a:r>
            <a:r>
              <a:rPr lang="en-US" altLang="ja-JP" dirty="0" smtClean="0"/>
              <a:t>Git</a:t>
            </a:r>
            <a:r>
              <a:rPr lang="ja-JP" altLang="en-US" dirty="0" smtClean="0"/>
              <a:t>を使う　ファイルの履歴を残す</a:t>
            </a:r>
            <a:r>
              <a:rPr lang="en-US" altLang="ja-JP" dirty="0" smtClean="0"/>
              <a:t>(git commit)</a:t>
            </a:r>
            <a:endParaRPr lang="ja-JP" altLang="en-US" dirty="0" smtClean="0"/>
          </a:p>
        </p:txBody>
      </p:sp>
      <p:sp>
        <p:nvSpPr>
          <p:cNvPr id="48133" name="Slide Number Placeholder 3"/>
          <p:cNvSpPr>
            <a:spLocks noGrp="1"/>
          </p:cNvSpPr>
          <p:nvPr>
            <p:ph type="sldNum" sz="quarter" idx="10"/>
          </p:nvPr>
        </p:nvSpPr>
        <p:spPr>
          <a:noFill/>
        </p:spPr>
        <p:txBody>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fontAlgn="base">
              <a:spcBef>
                <a:spcPct val="0"/>
              </a:spcBef>
              <a:spcAft>
                <a:spcPct val="0"/>
              </a:spcAft>
            </a:pPr>
            <a:fld id="{6DF59188-9CD9-4211-AEA0-69E0AD06F9B5}" type="slidenum">
              <a:rPr lang="ja-JP" altLang="en-US" smtClean="0">
                <a:cs typeface="Arial" panose="020B0604020202020204" pitchFamily="34" charset="0"/>
              </a:rPr>
              <a:pPr fontAlgn="base">
                <a:spcBef>
                  <a:spcPct val="0"/>
                </a:spcBef>
                <a:spcAft>
                  <a:spcPct val="0"/>
                </a:spcAft>
              </a:pPr>
              <a:t>15</a:t>
            </a:fld>
            <a:endParaRPr lang="ja-JP" altLang="en-US" smtClean="0">
              <a:cs typeface="Arial" panose="020B0604020202020204" pitchFamily="34" charset="0"/>
            </a:endParaRPr>
          </a:p>
        </p:txBody>
      </p:sp>
      <p:sp>
        <p:nvSpPr>
          <p:cNvPr id="8" name="Content Placeholder 2"/>
          <p:cNvSpPr txBox="1">
            <a:spLocks/>
          </p:cNvSpPr>
          <p:nvPr/>
        </p:nvSpPr>
        <p:spPr bwMode="auto">
          <a:xfrm>
            <a:off x="182563" y="687388"/>
            <a:ext cx="8686800" cy="196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3038" indent="-173038" algn="l" rtl="0" eaLnBrk="0" fontAlgn="base" hangingPunct="0">
              <a:spcBef>
                <a:spcPct val="50000"/>
              </a:spcBef>
              <a:spcAft>
                <a:spcPct val="0"/>
              </a:spcAft>
              <a:buClr>
                <a:schemeClr val="tx1"/>
              </a:buClr>
              <a:buFont typeface="Wingdings" panose="05000000000000000000" pitchFamily="2" charset="2"/>
              <a:buChar char="§"/>
              <a:defRPr kumimoji="1" sz="16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panose="020B0604020202020204" pitchFamily="34" charset="0"/>
              <a:buChar char="–"/>
              <a:defRPr kumimoji="1" sz="1600">
                <a:solidFill>
                  <a:schemeClr val="tx1"/>
                </a:solidFill>
                <a:latin typeface="+mn-lt"/>
                <a:ea typeface="+mn-ea"/>
                <a:cs typeface="+mn-cs"/>
              </a:defRPr>
            </a:lvl2pPr>
            <a:lvl3pPr marL="855663" indent="-173038" algn="l" rtl="0" eaLnBrk="0" fontAlgn="base" hangingPunct="0">
              <a:spcBef>
                <a:spcPct val="0"/>
              </a:spcBef>
              <a:spcAft>
                <a:spcPct val="0"/>
              </a:spcAft>
              <a:buClr>
                <a:schemeClr val="tx1"/>
              </a:buClr>
              <a:buChar char="•"/>
              <a:defRPr kumimoji="1" sz="1600">
                <a:solidFill>
                  <a:schemeClr val="tx1"/>
                </a:solidFill>
                <a:latin typeface="+mn-lt"/>
                <a:ea typeface="+mn-ea"/>
                <a:cs typeface="+mn-cs"/>
              </a:defRPr>
            </a:lvl3pPr>
            <a:lvl4pPr marL="1203325" indent="-173038" algn="l" rtl="0" eaLnBrk="0" fontAlgn="base" hangingPunct="0">
              <a:spcBef>
                <a:spcPct val="20000"/>
              </a:spcBef>
              <a:spcAft>
                <a:spcPct val="0"/>
              </a:spcAft>
              <a:buClr>
                <a:schemeClr val="bg1"/>
              </a:buClr>
              <a:defRPr kumimoji="1" sz="1600">
                <a:solidFill>
                  <a:schemeClr val="bg1"/>
                </a:solidFill>
                <a:latin typeface="Arial" pitchFamily="34" charset="0"/>
                <a:ea typeface="ＭＳ Ｐゴシック" pitchFamily="50" charset="-128"/>
                <a:cs typeface="+mn-cs"/>
              </a:defRPr>
            </a:lvl4pPr>
            <a:lvl5pPr marL="1539875" indent="-163513" algn="l" rtl="0" eaLnBrk="0" fontAlgn="base" hangingPunct="0">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5pPr>
            <a:lvl6pPr marL="19970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6pPr>
            <a:lvl7pPr marL="24542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7pPr>
            <a:lvl8pPr marL="29114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8pPr>
            <a:lvl9pPr marL="33686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9pPr>
          </a:lstStyle>
          <a:p>
            <a:pPr eaLnBrk="1" hangingPunct="1">
              <a:defRPr/>
            </a:pPr>
            <a:r>
              <a:rPr lang="en-US" altLang="ja-JP" kern="0" dirty="0" smtClean="0"/>
              <a:t>commit</a:t>
            </a:r>
            <a:r>
              <a:rPr lang="ja-JP" altLang="en-US" kern="0" dirty="0" smtClean="0"/>
              <a:t>とはその時点のリポジトリの完全なスナップショットをとること</a:t>
            </a:r>
            <a:endParaRPr lang="en-US" altLang="ja-JP" kern="0" dirty="0"/>
          </a:p>
          <a:p>
            <a:pPr eaLnBrk="1" hangingPunct="1">
              <a:defRPr/>
            </a:pPr>
            <a:r>
              <a:rPr lang="en-US" altLang="ja-JP" kern="0" dirty="0" smtClean="0"/>
              <a:t>commit</a:t>
            </a:r>
            <a:r>
              <a:rPr lang="ja-JP" altLang="en-US" kern="0" dirty="0" smtClean="0"/>
              <a:t>のためには</a:t>
            </a:r>
            <a:r>
              <a:rPr lang="en-US" altLang="ja-JP" kern="0" dirty="0" smtClean="0"/>
              <a:t>commit</a:t>
            </a:r>
            <a:r>
              <a:rPr lang="ja-JP" altLang="en-US" kern="0" dirty="0" smtClean="0"/>
              <a:t>メッセージが必須</a:t>
            </a:r>
            <a:endParaRPr lang="en-US" altLang="ja-JP" kern="0" dirty="0" smtClean="0"/>
          </a:p>
          <a:p>
            <a:pPr marL="173038" lvl="1" indent="-173038" eaLnBrk="1" hangingPunct="1">
              <a:spcBef>
                <a:spcPct val="50000"/>
              </a:spcBef>
              <a:buFont typeface="Wingdings" panose="05000000000000000000" pitchFamily="2" charset="2"/>
              <a:buChar char="§"/>
              <a:defRPr/>
            </a:pPr>
            <a:r>
              <a:rPr lang="en-US" altLang="ja-JP" kern="0" dirty="0" smtClean="0">
                <a:solidFill>
                  <a:srgbClr val="F43E0C"/>
                </a:solidFill>
              </a:rPr>
              <a:t>commit</a:t>
            </a:r>
            <a:r>
              <a:rPr lang="ja-JP" altLang="en-US" kern="0" dirty="0" smtClean="0">
                <a:solidFill>
                  <a:srgbClr val="F43E0C"/>
                </a:solidFill>
              </a:rPr>
              <a:t>メ</a:t>
            </a:r>
            <a:r>
              <a:rPr lang="ja-JP" altLang="en-US" kern="0" dirty="0">
                <a:solidFill>
                  <a:srgbClr val="F43E0C"/>
                </a:solidFill>
              </a:rPr>
              <a:t>ッセージ</a:t>
            </a:r>
            <a:r>
              <a:rPr lang="ja-JP" altLang="en-US" kern="0" dirty="0" smtClean="0">
                <a:solidFill>
                  <a:srgbClr val="F43E0C"/>
                </a:solidFill>
              </a:rPr>
              <a:t>はどんな変更を加えたかの目印で、</a:t>
            </a:r>
            <a:r>
              <a:rPr lang="ja-JP" altLang="en-US" dirty="0" smtClean="0">
                <a:solidFill>
                  <a:srgbClr val="F43E0C"/>
                </a:solidFill>
              </a:rPr>
              <a:t>ど</a:t>
            </a:r>
            <a:r>
              <a:rPr lang="ja-JP" altLang="en-US" dirty="0">
                <a:solidFill>
                  <a:srgbClr val="F43E0C"/>
                </a:solidFill>
              </a:rPr>
              <a:t>のような変更を行った</a:t>
            </a:r>
            <a:r>
              <a:rPr lang="ja-JP" altLang="en-US" dirty="0" smtClean="0">
                <a:solidFill>
                  <a:srgbClr val="F43E0C"/>
                </a:solidFill>
              </a:rPr>
              <a:t>か後で容</a:t>
            </a:r>
            <a:r>
              <a:rPr lang="ja-JP" altLang="en-US" dirty="0">
                <a:solidFill>
                  <a:srgbClr val="F43E0C"/>
                </a:solidFill>
              </a:rPr>
              <a:t>易にわかる</a:t>
            </a:r>
            <a:endParaRPr lang="en-US" altLang="ja-JP" dirty="0">
              <a:solidFill>
                <a:srgbClr val="F43E0C"/>
              </a:solidFill>
            </a:endParaRPr>
          </a:p>
          <a:p>
            <a:pPr eaLnBrk="1" hangingPunct="1">
              <a:defRPr/>
            </a:pPr>
            <a:endParaRPr lang="en-US" altLang="ja-JP" kern="0" dirty="0" smtClean="0"/>
          </a:p>
          <a:p>
            <a:pPr marL="0" indent="0" eaLnBrk="1" hangingPunct="1">
              <a:buFont typeface="Wingdings" panose="05000000000000000000" pitchFamily="2" charset="2"/>
              <a:buNone/>
              <a:defRPr/>
            </a:pPr>
            <a:endParaRPr lang="en-US" altLang="ja-JP" kern="0" dirty="0" smtClean="0"/>
          </a:p>
        </p:txBody>
      </p:sp>
      <p:sp>
        <p:nvSpPr>
          <p:cNvPr id="47114" name="TextBox 26"/>
          <p:cNvSpPr txBox="1">
            <a:spLocks noChangeArrowheads="1"/>
          </p:cNvSpPr>
          <p:nvPr/>
        </p:nvSpPr>
        <p:spPr bwMode="auto">
          <a:xfrm>
            <a:off x="4964113" y="2809875"/>
            <a:ext cx="3575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marL="285750" indent="-285750">
              <a:buFont typeface="Wingdings" panose="05000000000000000000" pitchFamily="2" charset="2"/>
              <a:buChar char="ü"/>
              <a:defRPr/>
            </a:pPr>
            <a:r>
              <a:rPr lang="ja-JP" altLang="en-US" i="1" dirty="0" smtClean="0"/>
              <a:t>ステージングエリアにファイルをコピー</a:t>
            </a:r>
            <a:endParaRPr lang="en-US" altLang="ja-JP" i="1" dirty="0" smtClean="0"/>
          </a:p>
          <a:p>
            <a:pPr>
              <a:defRPr/>
            </a:pPr>
            <a:r>
              <a:rPr lang="ja-JP" altLang="en-US" i="1" dirty="0"/>
              <a:t>　</a:t>
            </a:r>
            <a:r>
              <a:rPr lang="ja-JP" altLang="en-US" i="1" dirty="0" smtClean="0"/>
              <a:t>　</a:t>
            </a:r>
            <a:r>
              <a:rPr lang="en-US" altLang="ja-JP" dirty="0" smtClean="0"/>
              <a:t>(</a:t>
            </a:r>
            <a:r>
              <a:rPr lang="ja-JP" altLang="en-US" dirty="0" smtClean="0"/>
              <a:t>ファイルを追跡する</a:t>
            </a:r>
            <a:r>
              <a:rPr lang="en-US" altLang="ja-JP" dirty="0" smtClean="0"/>
              <a:t>)</a:t>
            </a:r>
          </a:p>
          <a:p>
            <a:pPr>
              <a:defRPr/>
            </a:pPr>
            <a:r>
              <a:rPr lang="ja-JP" altLang="en-US" i="1" dirty="0" smtClean="0"/>
              <a:t>　＄</a:t>
            </a:r>
            <a:r>
              <a:rPr lang="en-US" altLang="ja-JP" i="1" dirty="0" smtClean="0"/>
              <a:t>git add math.sh</a:t>
            </a:r>
          </a:p>
        </p:txBody>
      </p:sp>
      <p:grpSp>
        <p:nvGrpSpPr>
          <p:cNvPr id="48136" name="Group 1"/>
          <p:cNvGrpSpPr>
            <a:grpSpLocks/>
          </p:cNvGrpSpPr>
          <p:nvPr/>
        </p:nvGrpSpPr>
        <p:grpSpPr bwMode="auto">
          <a:xfrm>
            <a:off x="671513" y="2501900"/>
            <a:ext cx="3040062" cy="1574800"/>
            <a:chOff x="661988" y="2762250"/>
            <a:chExt cx="3538537" cy="1974850"/>
          </a:xfrm>
        </p:grpSpPr>
        <p:grpSp>
          <p:nvGrpSpPr>
            <p:cNvPr id="48156" name="Group 10"/>
            <p:cNvGrpSpPr>
              <a:grpSpLocks/>
            </p:cNvGrpSpPr>
            <p:nvPr/>
          </p:nvGrpSpPr>
          <p:grpSpPr bwMode="auto">
            <a:xfrm>
              <a:off x="2744788" y="2992438"/>
              <a:ext cx="1258887" cy="1279525"/>
              <a:chOff x="2379622" y="3324230"/>
              <a:chExt cx="1259946" cy="930270"/>
            </a:xfrm>
          </p:grpSpPr>
          <p:sp>
            <p:nvSpPr>
              <p:cNvPr id="40" name="Can 39"/>
              <p:cNvSpPr/>
              <p:nvPr/>
            </p:nvSpPr>
            <p:spPr bwMode="auto">
              <a:xfrm>
                <a:off x="2379292" y="3682273"/>
                <a:ext cx="1259411" cy="571715"/>
              </a:xfrm>
              <a:prstGeom prst="can">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41" name="Can 40"/>
              <p:cNvSpPr/>
              <p:nvPr/>
            </p:nvSpPr>
            <p:spPr bwMode="auto">
              <a:xfrm>
                <a:off x="2379292" y="3324770"/>
                <a:ext cx="1259411" cy="512372"/>
              </a:xfrm>
              <a:prstGeom prst="can">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grpSp>
          <p:nvGrpSpPr>
            <p:cNvPr id="48157" name="Group 30"/>
            <p:cNvGrpSpPr>
              <a:grpSpLocks/>
            </p:cNvGrpSpPr>
            <p:nvPr/>
          </p:nvGrpSpPr>
          <p:grpSpPr bwMode="auto">
            <a:xfrm>
              <a:off x="661988" y="2762250"/>
              <a:ext cx="3538537" cy="1974850"/>
              <a:chOff x="416740" y="2097747"/>
              <a:chExt cx="3537563" cy="1975356"/>
            </a:xfrm>
          </p:grpSpPr>
          <p:grpSp>
            <p:nvGrpSpPr>
              <p:cNvPr id="48159" name="Group 31"/>
              <p:cNvGrpSpPr>
                <a:grpSpLocks/>
              </p:cNvGrpSpPr>
              <p:nvPr/>
            </p:nvGrpSpPr>
            <p:grpSpPr bwMode="auto">
              <a:xfrm>
                <a:off x="416740" y="2097747"/>
                <a:ext cx="3537563" cy="1975356"/>
                <a:chOff x="722566" y="2259501"/>
                <a:chExt cx="1965118" cy="1585194"/>
              </a:xfrm>
            </p:grpSpPr>
            <p:grpSp>
              <p:nvGrpSpPr>
                <p:cNvPr id="48162" name="Group 34"/>
                <p:cNvGrpSpPr>
                  <a:grpSpLocks/>
                </p:cNvGrpSpPr>
                <p:nvPr/>
              </p:nvGrpSpPr>
              <p:grpSpPr bwMode="auto">
                <a:xfrm>
                  <a:off x="753422" y="2259501"/>
                  <a:ext cx="1934262" cy="1585194"/>
                  <a:chOff x="2507319" y="2011191"/>
                  <a:chExt cx="1934262" cy="1321185"/>
                </a:xfrm>
              </p:grpSpPr>
              <p:sp>
                <p:nvSpPr>
                  <p:cNvPr id="62" name="Snip Single Corner Rectangle 61"/>
                  <p:cNvSpPr/>
                  <p:nvPr/>
                </p:nvSpPr>
                <p:spPr bwMode="auto">
                  <a:xfrm>
                    <a:off x="2507248" y="2011191"/>
                    <a:ext cx="1934333" cy="1321185"/>
                  </a:xfrm>
                  <a:prstGeom prst="snip1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3" name="Folded Corner 62"/>
                  <p:cNvSpPr/>
                  <p:nvPr/>
                </p:nvSpPr>
                <p:spPr>
                  <a:xfrm>
                    <a:off x="2570871" y="2693093"/>
                    <a:ext cx="619808" cy="444834"/>
                  </a:xfrm>
                  <a:prstGeom prst="foldedCorne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dirty="0">
                      <a:solidFill>
                        <a:schemeClr val="tx1"/>
                      </a:solidFill>
                    </a:endParaRPr>
                  </a:p>
                </p:txBody>
              </p:sp>
            </p:grpSp>
            <p:sp>
              <p:nvSpPr>
                <p:cNvPr id="48163" name="Rectangle 35"/>
                <p:cNvSpPr>
                  <a:spLocks noChangeArrowheads="1"/>
                </p:cNvSpPr>
                <p:nvPr/>
              </p:nvSpPr>
              <p:spPr bwMode="auto">
                <a:xfrm>
                  <a:off x="722566" y="2310083"/>
                  <a:ext cx="8755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/math</a:t>
                  </a:r>
                  <a:endParaRPr lang="ja-JP" altLang="en-US"/>
                </a:p>
              </p:txBody>
            </p:sp>
          </p:grpSp>
          <p:sp>
            <p:nvSpPr>
              <p:cNvPr id="48160" name="TextBox 32"/>
              <p:cNvSpPr txBox="1">
                <a:spLocks noChangeArrowheads="1"/>
              </p:cNvSpPr>
              <p:nvPr/>
            </p:nvSpPr>
            <p:spPr bwMode="auto">
              <a:xfrm>
                <a:off x="507885" y="3233426"/>
                <a:ext cx="11192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a:t>ｍ</a:t>
                </a:r>
                <a:r>
                  <a:rPr lang="en-US" altLang="ja-JP" dirty="0"/>
                  <a:t>ath.sh</a:t>
                </a:r>
                <a:endParaRPr lang="ja-JP" altLang="en-US"/>
              </a:p>
            </p:txBody>
          </p:sp>
          <p:sp>
            <p:nvSpPr>
              <p:cNvPr id="48161" name="TextBox 33"/>
              <p:cNvSpPr txBox="1">
                <a:spLocks noChangeArrowheads="1"/>
              </p:cNvSpPr>
              <p:nvPr/>
            </p:nvSpPr>
            <p:spPr bwMode="auto">
              <a:xfrm>
                <a:off x="2561872" y="2527312"/>
                <a:ext cx="11638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a:t>リポジトリ</a:t>
                </a:r>
              </a:p>
            </p:txBody>
          </p:sp>
        </p:grpSp>
        <p:cxnSp>
          <p:nvCxnSpPr>
            <p:cNvPr id="64" name="Straight Arrow Connector 63"/>
            <p:cNvCxnSpPr/>
            <p:nvPr/>
          </p:nvCxnSpPr>
          <p:spPr>
            <a:xfrm>
              <a:off x="1872297" y="3940790"/>
              <a:ext cx="940531" cy="9955"/>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137" name="Group 44"/>
          <p:cNvGrpSpPr>
            <a:grpSpLocks/>
          </p:cNvGrpSpPr>
          <p:nvPr/>
        </p:nvGrpSpPr>
        <p:grpSpPr bwMode="auto">
          <a:xfrm>
            <a:off x="671513" y="4699000"/>
            <a:ext cx="3022600" cy="1441450"/>
            <a:chOff x="722566" y="2259501"/>
            <a:chExt cx="1965118" cy="1585194"/>
          </a:xfrm>
        </p:grpSpPr>
        <p:sp>
          <p:nvSpPr>
            <p:cNvPr id="66" name="Snip Single Corner Rectangle 65"/>
            <p:cNvSpPr/>
            <p:nvPr/>
          </p:nvSpPr>
          <p:spPr bwMode="auto">
            <a:xfrm>
              <a:off x="753529" y="2259501"/>
              <a:ext cx="1934155" cy="1585194"/>
            </a:xfrm>
            <a:prstGeom prst="snip1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48155" name="Rectangle 48"/>
            <p:cNvSpPr>
              <a:spLocks noChangeArrowheads="1"/>
            </p:cNvSpPr>
            <p:nvPr/>
          </p:nvSpPr>
          <p:spPr bwMode="auto">
            <a:xfrm>
              <a:off x="722566" y="2310083"/>
              <a:ext cx="8755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/math</a:t>
              </a:r>
              <a:endParaRPr lang="ja-JP" altLang="en-US"/>
            </a:p>
          </p:txBody>
        </p:sp>
      </p:grpSp>
      <p:sp>
        <p:nvSpPr>
          <p:cNvPr id="48138" name="TextBox 105"/>
          <p:cNvSpPr txBox="1">
            <a:spLocks noChangeArrowheads="1"/>
          </p:cNvSpPr>
          <p:nvPr/>
        </p:nvSpPr>
        <p:spPr bwMode="auto">
          <a:xfrm>
            <a:off x="3759200" y="2044700"/>
            <a:ext cx="13684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algn="ctr"/>
            <a:r>
              <a:rPr lang="ja-JP" altLang="en-US"/>
              <a:t>ステージングエリア</a:t>
            </a:r>
            <a:endParaRPr lang="en-US" altLang="ja-JP" dirty="0"/>
          </a:p>
        </p:txBody>
      </p:sp>
      <p:sp>
        <p:nvSpPr>
          <p:cNvPr id="47122" name="TextBox 27"/>
          <p:cNvSpPr txBox="1">
            <a:spLocks noChangeArrowheads="1"/>
          </p:cNvSpPr>
          <p:nvPr/>
        </p:nvSpPr>
        <p:spPr bwMode="auto">
          <a:xfrm>
            <a:off x="4946650" y="4302125"/>
            <a:ext cx="41973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marL="285750" indent="-285750">
              <a:buFont typeface="Wingdings" panose="05000000000000000000" pitchFamily="2" charset="2"/>
              <a:buChar char="ü"/>
              <a:defRPr/>
            </a:pPr>
            <a:r>
              <a:rPr lang="ja-JP" altLang="en-US" i="1" dirty="0" smtClean="0"/>
              <a:t>完全にファイルをコピーし履歴を残す</a:t>
            </a:r>
            <a:endParaRPr lang="en-US" altLang="ja-JP" i="1" dirty="0" smtClean="0"/>
          </a:p>
          <a:p>
            <a:pPr>
              <a:defRPr/>
            </a:pPr>
            <a:r>
              <a:rPr lang="ja-JP" altLang="en-US" i="1" dirty="0" smtClean="0"/>
              <a:t>　＄</a:t>
            </a:r>
            <a:r>
              <a:rPr lang="en-US" altLang="ja-JP" i="1" dirty="0" smtClean="0"/>
              <a:t>git commit</a:t>
            </a:r>
            <a:r>
              <a:rPr lang="ja-JP" altLang="en-US" i="1" dirty="0" smtClean="0"/>
              <a:t>　</a:t>
            </a:r>
            <a:r>
              <a:rPr lang="en-US" altLang="ja-JP" i="1" dirty="0" smtClean="0"/>
              <a:t>–m </a:t>
            </a:r>
            <a:r>
              <a:rPr lang="ja-JP" altLang="en-US" i="1" u="sng" dirty="0" smtClean="0"/>
              <a:t>“</a:t>
            </a:r>
            <a:r>
              <a:rPr lang="en-US" altLang="ja-JP" i="1" u="sng" dirty="0" smtClean="0"/>
              <a:t>First</a:t>
            </a:r>
            <a:r>
              <a:rPr lang="ja-JP" altLang="en-US" i="1" u="sng" dirty="0" smtClean="0"/>
              <a:t> </a:t>
            </a:r>
            <a:r>
              <a:rPr lang="en-US" altLang="ja-JP" i="1" u="sng" dirty="0" smtClean="0"/>
              <a:t>commit</a:t>
            </a:r>
            <a:r>
              <a:rPr lang="ja-JP" altLang="en-US" i="1" u="sng" dirty="0" smtClean="0"/>
              <a:t>”</a:t>
            </a:r>
            <a:endParaRPr lang="en-US" altLang="ja-JP" i="1" u="sng" dirty="0" smtClean="0"/>
          </a:p>
        </p:txBody>
      </p:sp>
      <p:pic>
        <p:nvPicPr>
          <p:cNvPr id="48140"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rcRect l="1167" t="66512" r="38432" b="11797"/>
          <a:stretch>
            <a:fillRect/>
          </a:stretch>
        </p:blipFill>
        <p:spPr>
          <a:xfrm>
            <a:off x="3567113" y="5484813"/>
            <a:ext cx="4910137" cy="973137"/>
          </a:xfrm>
        </p:spPr>
      </p:pic>
      <p:sp>
        <p:nvSpPr>
          <p:cNvPr id="48141" name="TextBox 41"/>
          <p:cNvSpPr txBox="1">
            <a:spLocks noChangeArrowheads="1"/>
          </p:cNvSpPr>
          <p:nvPr/>
        </p:nvSpPr>
        <p:spPr bwMode="auto">
          <a:xfrm>
            <a:off x="182563" y="1844675"/>
            <a:ext cx="2165350" cy="369888"/>
          </a:xfrm>
          <a:prstGeom prst="rect">
            <a:avLst/>
          </a:prstGeom>
          <a:solidFill>
            <a:schemeClr val="accent1"/>
          </a:solidFill>
          <a:ln w="9525">
            <a:solidFill>
              <a:schemeClr val="accent1"/>
            </a:solidFill>
            <a:miter lim="800000"/>
            <a:headEnd/>
            <a:tailEnd/>
          </a:ln>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a:solidFill>
                  <a:schemeClr val="bg1"/>
                </a:solidFill>
              </a:rPr>
              <a:t>ファイルの履歴を残す</a:t>
            </a:r>
          </a:p>
        </p:txBody>
      </p:sp>
      <p:sp>
        <p:nvSpPr>
          <p:cNvPr id="42" name="Rectangle 41"/>
          <p:cNvSpPr/>
          <p:nvPr/>
        </p:nvSpPr>
        <p:spPr>
          <a:xfrm>
            <a:off x="182563" y="1846263"/>
            <a:ext cx="8686800" cy="46910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48" name="Right Arrow 47"/>
          <p:cNvSpPr/>
          <p:nvPr/>
        </p:nvSpPr>
        <p:spPr>
          <a:xfrm rot="16200000" flipH="1">
            <a:off x="2000250" y="4175125"/>
            <a:ext cx="428625" cy="454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1" name="Folded Corner 50"/>
          <p:cNvSpPr/>
          <p:nvPr/>
        </p:nvSpPr>
        <p:spPr bwMode="auto">
          <a:xfrm>
            <a:off x="2528888" y="3313113"/>
            <a:ext cx="957262" cy="531812"/>
          </a:xfrm>
          <a:prstGeom prst="foldedCorne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dirty="0">
              <a:solidFill>
                <a:schemeClr val="tx1"/>
              </a:solidFill>
            </a:endParaRPr>
          </a:p>
        </p:txBody>
      </p:sp>
      <p:sp>
        <p:nvSpPr>
          <p:cNvPr id="48145" name="TextBox 32"/>
          <p:cNvSpPr txBox="1">
            <a:spLocks noChangeArrowheads="1"/>
          </p:cNvSpPr>
          <p:nvPr/>
        </p:nvSpPr>
        <p:spPr bwMode="auto">
          <a:xfrm>
            <a:off x="2459038" y="3406775"/>
            <a:ext cx="9620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a:t>ｍ</a:t>
            </a:r>
            <a:r>
              <a:rPr lang="en-US" altLang="ja-JP" dirty="0"/>
              <a:t>ath.sh</a:t>
            </a:r>
            <a:endParaRPr lang="ja-JP" altLang="en-US"/>
          </a:p>
        </p:txBody>
      </p:sp>
      <p:sp>
        <p:nvSpPr>
          <p:cNvPr id="59" name="Folded Corner 58"/>
          <p:cNvSpPr/>
          <p:nvPr/>
        </p:nvSpPr>
        <p:spPr bwMode="auto">
          <a:xfrm>
            <a:off x="1846263" y="5545138"/>
            <a:ext cx="957262" cy="530225"/>
          </a:xfrm>
          <a:prstGeom prst="foldedCorne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dirty="0">
              <a:solidFill>
                <a:schemeClr val="tx1"/>
              </a:solidFill>
            </a:endParaRPr>
          </a:p>
        </p:txBody>
      </p:sp>
      <p:sp>
        <p:nvSpPr>
          <p:cNvPr id="48147" name="TextBox 32"/>
          <p:cNvSpPr txBox="1">
            <a:spLocks noChangeArrowheads="1"/>
          </p:cNvSpPr>
          <p:nvPr/>
        </p:nvSpPr>
        <p:spPr bwMode="auto">
          <a:xfrm>
            <a:off x="1771650" y="5629275"/>
            <a:ext cx="9620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a:t>ｍ</a:t>
            </a:r>
            <a:r>
              <a:rPr lang="en-US" altLang="ja-JP" dirty="0"/>
              <a:t>ath.sh</a:t>
            </a:r>
            <a:endParaRPr lang="ja-JP" altLang="en-US"/>
          </a:p>
        </p:txBody>
      </p:sp>
      <p:sp>
        <p:nvSpPr>
          <p:cNvPr id="61" name="Folded Corner 60"/>
          <p:cNvSpPr/>
          <p:nvPr/>
        </p:nvSpPr>
        <p:spPr bwMode="auto">
          <a:xfrm>
            <a:off x="1825625" y="4781550"/>
            <a:ext cx="958850" cy="530225"/>
          </a:xfrm>
          <a:prstGeom prst="foldedCorne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dirty="0">
              <a:solidFill>
                <a:schemeClr val="tx1"/>
              </a:solidFill>
            </a:endParaRPr>
          </a:p>
        </p:txBody>
      </p:sp>
      <p:sp>
        <p:nvSpPr>
          <p:cNvPr id="48149" name="TextBox 32"/>
          <p:cNvSpPr txBox="1">
            <a:spLocks noChangeArrowheads="1"/>
          </p:cNvSpPr>
          <p:nvPr/>
        </p:nvSpPr>
        <p:spPr bwMode="auto">
          <a:xfrm>
            <a:off x="1751013" y="4865688"/>
            <a:ext cx="96202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a:t>ｍ</a:t>
            </a:r>
            <a:r>
              <a:rPr lang="en-US" altLang="ja-JP" dirty="0"/>
              <a:t>ath.sh</a:t>
            </a:r>
            <a:endParaRPr lang="ja-JP" altLang="en-US"/>
          </a:p>
        </p:txBody>
      </p:sp>
      <p:cxnSp>
        <p:nvCxnSpPr>
          <p:cNvPr id="55" name="Straight Arrow Connector 54"/>
          <p:cNvCxnSpPr>
            <a:stCxn id="59" idx="0"/>
          </p:cNvCxnSpPr>
          <p:nvPr/>
        </p:nvCxnSpPr>
        <p:spPr>
          <a:xfrm flipV="1">
            <a:off x="2324100" y="5240338"/>
            <a:ext cx="3175" cy="30480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8151" name="TextBox 52242"/>
          <p:cNvSpPr txBox="1">
            <a:spLocks noChangeArrowheads="1"/>
          </p:cNvSpPr>
          <p:nvPr/>
        </p:nvSpPr>
        <p:spPr bwMode="auto">
          <a:xfrm>
            <a:off x="7307263" y="4913313"/>
            <a:ext cx="24653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1600" i="1" dirty="0" smtClean="0"/>
              <a:t>commit</a:t>
            </a:r>
            <a:r>
              <a:rPr lang="ja-JP" altLang="en-US" sz="1600" i="1" dirty="0" smtClean="0"/>
              <a:t>メ</a:t>
            </a:r>
            <a:r>
              <a:rPr lang="ja-JP" altLang="en-US" sz="1600" i="1" dirty="0"/>
              <a:t>ッセージ</a:t>
            </a:r>
            <a:endParaRPr lang="en-US" altLang="ja-JP" sz="1600" i="1" dirty="0"/>
          </a:p>
        </p:txBody>
      </p:sp>
      <p:sp>
        <p:nvSpPr>
          <p:cNvPr id="72" name="Oval 71"/>
          <p:cNvSpPr/>
          <p:nvPr/>
        </p:nvSpPr>
        <p:spPr>
          <a:xfrm>
            <a:off x="2268538" y="3262313"/>
            <a:ext cx="1443037" cy="695325"/>
          </a:xfrm>
          <a:prstGeom prst="ellipse">
            <a:avLst/>
          </a:prstGeom>
          <a:noFill/>
          <a:ln w="38100">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73" name="Straight Arrow Connector 72"/>
          <p:cNvCxnSpPr>
            <a:stCxn id="48138" idx="1"/>
            <a:endCxn id="72" idx="0"/>
          </p:cNvCxnSpPr>
          <p:nvPr/>
        </p:nvCxnSpPr>
        <p:spPr>
          <a:xfrm flipH="1">
            <a:off x="2990850" y="2368550"/>
            <a:ext cx="768350" cy="893763"/>
          </a:xfrm>
          <a:prstGeom prst="straightConnector1">
            <a:avLst/>
          </a:prstGeom>
          <a:ln>
            <a:solidFill>
              <a:srgbClr val="F43E0C"/>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5"/>
          <p:cNvSpPr txBox="1">
            <a:spLocks noChangeArrowheads="1"/>
          </p:cNvSpPr>
          <p:nvPr/>
        </p:nvSpPr>
        <p:spPr bwMode="auto">
          <a:xfrm>
            <a:off x="7752239" y="661987"/>
            <a:ext cx="902811" cy="523220"/>
          </a:xfrm>
          <a:prstGeom prst="rect">
            <a:avLst/>
          </a:prstGeom>
          <a:solidFill>
            <a:srgbClr val="FF0000"/>
          </a:solidFill>
          <a:ln w="9525">
            <a:solidFill>
              <a:srgbClr val="FF0000"/>
            </a:solidFill>
            <a:miter lim="800000"/>
            <a:headEnd/>
            <a:tailEnd/>
          </a:ln>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eaLnBrk="1" hangingPunct="1"/>
            <a:r>
              <a:rPr lang="ja-JP" altLang="en-US" sz="2800" dirty="0" smtClean="0">
                <a:solidFill>
                  <a:schemeClr val="bg1"/>
                </a:solidFill>
              </a:rPr>
              <a:t>復習</a:t>
            </a:r>
            <a:endParaRPr lang="ja-JP" altLang="en-US" sz="2800" dirty="0">
              <a:solidFill>
                <a:schemeClr val="bg1"/>
              </a:solidFill>
            </a:endParaRPr>
          </a:p>
        </p:txBody>
      </p:sp>
    </p:spTree>
    <p:extLst>
      <p:ext uri="{BB962C8B-B14F-4D97-AF65-F5344CB8AC3E}">
        <p14:creationId xmlns:p14="http://schemas.microsoft.com/office/powerpoint/2010/main" val="9108394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ja-JP" altLang="en-US" dirty="0" smtClean="0"/>
              <a:t>ローカルへの</a:t>
            </a:r>
            <a:r>
              <a:rPr lang="en-US" altLang="ja-JP" dirty="0" smtClean="0"/>
              <a:t>add</a:t>
            </a:r>
            <a:r>
              <a:rPr lang="ja-JP" altLang="en-US" dirty="0" smtClean="0"/>
              <a:t>と</a:t>
            </a:r>
            <a:r>
              <a:rPr lang="en-US" altLang="ja-JP" dirty="0" smtClean="0"/>
              <a:t>commit(1/4) </a:t>
            </a:r>
            <a:r>
              <a:rPr lang="ja-JP" altLang="en-US" dirty="0" smtClean="0"/>
              <a:t>ファイルを作成する</a:t>
            </a:r>
            <a:r>
              <a:rPr lang="en-US" altLang="ja-JP" dirty="0"/>
              <a:t/>
            </a:r>
            <a:br>
              <a:rPr lang="en-US" altLang="ja-JP" dirty="0"/>
            </a:br>
            <a:endParaRPr kumimoji="1" lang="ja-JP" altLang="en-US" dirty="0"/>
          </a:p>
        </p:txBody>
      </p:sp>
      <p:sp>
        <p:nvSpPr>
          <p:cNvPr id="4" name="Rectangle 3"/>
          <p:cNvSpPr/>
          <p:nvPr/>
        </p:nvSpPr>
        <p:spPr bwMode="auto">
          <a:xfrm flipH="1">
            <a:off x="228600" y="1396538"/>
            <a:ext cx="8686800" cy="514078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TextBox 50"/>
          <p:cNvSpPr txBox="1">
            <a:spLocks noChangeArrowheads="1"/>
          </p:cNvSpPr>
          <p:nvPr/>
        </p:nvSpPr>
        <p:spPr bwMode="auto">
          <a:xfrm>
            <a:off x="228600" y="1384305"/>
            <a:ext cx="1409700" cy="368300"/>
          </a:xfrm>
          <a:prstGeom prst="rect">
            <a:avLst/>
          </a:prstGeom>
          <a:solidFill>
            <a:schemeClr val="accent1"/>
          </a:solidFill>
          <a:ln w="9525">
            <a:solidFill>
              <a:schemeClr val="accent1"/>
            </a:solidFill>
            <a:miter lim="800000"/>
            <a:headEnd/>
            <a:tailEnd/>
          </a:ln>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endParaRPr lang="ja-JP" altLang="en-US" dirty="0">
              <a:solidFill>
                <a:schemeClr val="bg1"/>
              </a:solidFill>
            </a:endParaRP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r="56944" b="35400"/>
          <a:stretch/>
        </p:blipFill>
        <p:spPr>
          <a:xfrm>
            <a:off x="404033" y="2418931"/>
            <a:ext cx="3816276" cy="3096000"/>
          </a:xfrm>
          <a:prstGeom prst="rect">
            <a:avLst/>
          </a:prstGeom>
          <a:effectLst>
            <a:outerShdw blurRad="50800" dist="63500" dir="2700000" algn="tl" rotWithShape="0">
              <a:prstClr val="black">
                <a:alpha val="40000"/>
              </a:prstClr>
            </a:outerShdw>
          </a:effectLst>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17637"/>
          <a:stretch/>
        </p:blipFill>
        <p:spPr>
          <a:xfrm>
            <a:off x="4762591" y="2382931"/>
            <a:ext cx="3977376" cy="3168000"/>
          </a:xfrm>
          <a:prstGeom prst="rect">
            <a:avLst/>
          </a:prstGeom>
          <a:effectLst>
            <a:outerShdw blurRad="50800" dist="63500" dir="2700000" algn="tl" rotWithShape="0">
              <a:prstClr val="black">
                <a:alpha val="30000"/>
              </a:prstClr>
            </a:outerShdw>
          </a:effectLst>
        </p:spPr>
      </p:pic>
      <p:sp>
        <p:nvSpPr>
          <p:cNvPr id="15" name="Content Placeholder 2"/>
          <p:cNvSpPr txBox="1">
            <a:spLocks/>
          </p:cNvSpPr>
          <p:nvPr/>
        </p:nvSpPr>
        <p:spPr bwMode="auto">
          <a:xfrm>
            <a:off x="182563" y="687389"/>
            <a:ext cx="8686800" cy="613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3038" indent="-173038" algn="l" rtl="0" eaLnBrk="0" fontAlgn="base" hangingPunct="0">
              <a:spcBef>
                <a:spcPct val="50000"/>
              </a:spcBef>
              <a:spcAft>
                <a:spcPct val="0"/>
              </a:spcAft>
              <a:buClr>
                <a:schemeClr val="tx1"/>
              </a:buClr>
              <a:buFont typeface="Wingdings" panose="05000000000000000000" pitchFamily="2" charset="2"/>
              <a:buChar char="§"/>
              <a:defRPr kumimoji="1" sz="16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panose="020B0604020202020204" pitchFamily="34" charset="0"/>
              <a:buChar char="–"/>
              <a:defRPr kumimoji="1" sz="1600">
                <a:solidFill>
                  <a:schemeClr val="tx1"/>
                </a:solidFill>
                <a:latin typeface="+mn-lt"/>
                <a:ea typeface="+mn-ea"/>
                <a:cs typeface="+mn-cs"/>
              </a:defRPr>
            </a:lvl2pPr>
            <a:lvl3pPr marL="855663" indent="-173038" algn="l" rtl="0" eaLnBrk="0" fontAlgn="base" hangingPunct="0">
              <a:spcBef>
                <a:spcPct val="0"/>
              </a:spcBef>
              <a:spcAft>
                <a:spcPct val="0"/>
              </a:spcAft>
              <a:buClr>
                <a:schemeClr val="tx1"/>
              </a:buClr>
              <a:buChar char="•"/>
              <a:defRPr kumimoji="1" sz="1600">
                <a:solidFill>
                  <a:schemeClr val="tx1"/>
                </a:solidFill>
                <a:latin typeface="+mn-lt"/>
                <a:ea typeface="+mn-ea"/>
                <a:cs typeface="+mn-cs"/>
              </a:defRPr>
            </a:lvl3pPr>
            <a:lvl4pPr marL="1203325" indent="-173038" algn="l" rtl="0" eaLnBrk="0" fontAlgn="base" hangingPunct="0">
              <a:spcBef>
                <a:spcPct val="20000"/>
              </a:spcBef>
              <a:spcAft>
                <a:spcPct val="0"/>
              </a:spcAft>
              <a:buClr>
                <a:schemeClr val="bg1"/>
              </a:buClr>
              <a:defRPr kumimoji="1" sz="1600">
                <a:solidFill>
                  <a:schemeClr val="bg1"/>
                </a:solidFill>
                <a:latin typeface="Arial" pitchFamily="34" charset="0"/>
                <a:ea typeface="ＭＳ Ｐゴシック" pitchFamily="50" charset="-128"/>
                <a:cs typeface="+mn-cs"/>
              </a:defRPr>
            </a:lvl4pPr>
            <a:lvl5pPr marL="1539875" indent="-163513" algn="l" rtl="0" eaLnBrk="0" fontAlgn="base" hangingPunct="0">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5pPr>
            <a:lvl6pPr marL="19970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6pPr>
            <a:lvl7pPr marL="24542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7pPr>
            <a:lvl8pPr marL="29114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8pPr>
            <a:lvl9pPr marL="33686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9pPr>
          </a:lstStyle>
          <a:p>
            <a:pPr eaLnBrk="1" hangingPunct="1">
              <a:defRPr/>
            </a:pPr>
            <a:r>
              <a:rPr lang="ja-JP" altLang="en-US" kern="0" dirty="0" smtClean="0"/>
              <a:t>「</a:t>
            </a:r>
            <a:r>
              <a:rPr lang="en-US" altLang="ja-JP" kern="0" dirty="0" smtClean="0"/>
              <a:t>File&gt;New&gt;File</a:t>
            </a:r>
            <a:r>
              <a:rPr lang="ja-JP" altLang="en-US" kern="0" dirty="0" smtClean="0"/>
              <a:t>」を選択し、「</a:t>
            </a:r>
            <a:r>
              <a:rPr lang="en-US" altLang="ja-JP" kern="0" dirty="0" smtClean="0"/>
              <a:t>File</a:t>
            </a:r>
            <a:r>
              <a:rPr lang="ja-JP" altLang="en-US" kern="0" dirty="0" smtClean="0"/>
              <a:t>」ウインドウで「</a:t>
            </a:r>
            <a:r>
              <a:rPr lang="en-US" altLang="ja-JP" kern="0" dirty="0" smtClean="0"/>
              <a:t>File</a:t>
            </a:r>
            <a:r>
              <a:rPr lang="ja-JP" altLang="en-US" kern="0" dirty="0" smtClean="0"/>
              <a:t> </a:t>
            </a:r>
            <a:r>
              <a:rPr lang="en-US" altLang="ja-JP" kern="0" dirty="0" smtClean="0"/>
              <a:t>name</a:t>
            </a:r>
            <a:r>
              <a:rPr lang="ja-JP" altLang="en-US" kern="0" dirty="0" smtClean="0"/>
              <a:t>」にファイル名を入力し「</a:t>
            </a:r>
            <a:r>
              <a:rPr lang="en-US" altLang="ja-JP" kern="0" dirty="0" smtClean="0"/>
              <a:t>Finish</a:t>
            </a:r>
            <a:r>
              <a:rPr lang="ja-JP" altLang="en-US" kern="0" dirty="0" smtClean="0"/>
              <a:t>」を選択</a:t>
            </a:r>
            <a:endParaRPr lang="en-US" altLang="ja-JP" kern="0" dirty="0"/>
          </a:p>
          <a:p>
            <a:pPr lvl="1" eaLnBrk="1" hangingPunct="1">
              <a:defRPr/>
            </a:pPr>
            <a:r>
              <a:rPr lang="ja-JP" altLang="en-US" kern="0" dirty="0" smtClean="0"/>
              <a:t>「</a:t>
            </a:r>
            <a:r>
              <a:rPr lang="en-US" altLang="ja-JP" i="1" u="sng" kern="0" dirty="0" smtClean="0"/>
              <a:t>00taro</a:t>
            </a:r>
            <a:r>
              <a:rPr lang="ja-JP" altLang="en-US" kern="0" dirty="0" smtClean="0"/>
              <a:t>」のような番</a:t>
            </a:r>
            <a:r>
              <a:rPr lang="ja-JP" altLang="en-US" kern="0" dirty="0"/>
              <a:t>号</a:t>
            </a:r>
            <a:r>
              <a:rPr lang="ja-JP" altLang="en-US" kern="0" dirty="0" smtClean="0"/>
              <a:t>とニックネームの組み合わせのファイルを作成　</a:t>
            </a:r>
            <a:endParaRPr lang="en-US" altLang="ja-JP" kern="0" dirty="0" smtClean="0"/>
          </a:p>
        </p:txBody>
      </p:sp>
      <p:sp>
        <p:nvSpPr>
          <p:cNvPr id="10" name="Right Arrow 9"/>
          <p:cNvSpPr/>
          <p:nvPr/>
        </p:nvSpPr>
        <p:spPr>
          <a:xfrm>
            <a:off x="4082796" y="3596599"/>
            <a:ext cx="978408" cy="484632"/>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Rectangle 11"/>
          <p:cNvSpPr/>
          <p:nvPr/>
        </p:nvSpPr>
        <p:spPr bwMode="auto">
          <a:xfrm>
            <a:off x="355982" y="2666436"/>
            <a:ext cx="2819018" cy="203764"/>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3" name="Rectangle 12"/>
          <p:cNvSpPr/>
          <p:nvPr/>
        </p:nvSpPr>
        <p:spPr bwMode="auto">
          <a:xfrm>
            <a:off x="3133455" y="4176816"/>
            <a:ext cx="1086854" cy="185633"/>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Rectangle 13"/>
          <p:cNvSpPr/>
          <p:nvPr/>
        </p:nvSpPr>
        <p:spPr bwMode="auto">
          <a:xfrm>
            <a:off x="5162280" y="4510191"/>
            <a:ext cx="381270" cy="185634"/>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6" name="Rectangle 15"/>
          <p:cNvSpPr/>
          <p:nvPr/>
        </p:nvSpPr>
        <p:spPr bwMode="auto">
          <a:xfrm>
            <a:off x="7750972" y="5234091"/>
            <a:ext cx="817287" cy="185634"/>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 name="Slide Number Placeholder 5"/>
          <p:cNvSpPr>
            <a:spLocks noGrp="1"/>
          </p:cNvSpPr>
          <p:nvPr>
            <p:ph type="sldNum" sz="quarter" idx="10"/>
          </p:nvPr>
        </p:nvSpPr>
        <p:spPr/>
        <p:txBody>
          <a:bodyPr/>
          <a:lstStyle/>
          <a:p>
            <a:pPr>
              <a:defRPr/>
            </a:pPr>
            <a:fld id="{039A6706-94CB-4D94-B1F4-82D5F1AE57E6}" type="slidenum">
              <a:rPr lang="ja-JP" altLang="en-US" smtClean="0"/>
              <a:pPr>
                <a:defRPr/>
              </a:pPr>
              <a:t>16</a:t>
            </a:fld>
            <a:endParaRPr lang="ja-JP" altLang="en-US"/>
          </a:p>
        </p:txBody>
      </p:sp>
    </p:spTree>
    <p:extLst>
      <p:ext uri="{BB962C8B-B14F-4D97-AF65-F5344CB8AC3E}">
        <p14:creationId xmlns:p14="http://schemas.microsoft.com/office/powerpoint/2010/main" val="22087654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ロ</a:t>
            </a:r>
            <a:r>
              <a:rPr lang="ja-JP" altLang="en-US" dirty="0"/>
              <a:t>ーカルへの</a:t>
            </a:r>
            <a:r>
              <a:rPr lang="en-US" altLang="ja-JP" dirty="0"/>
              <a:t>add</a:t>
            </a:r>
            <a:r>
              <a:rPr lang="ja-JP" altLang="en-US" dirty="0"/>
              <a:t>と</a:t>
            </a:r>
            <a:r>
              <a:rPr lang="en-US" altLang="ja-JP" dirty="0" smtClean="0"/>
              <a:t>commit(2/4</a:t>
            </a:r>
            <a:r>
              <a:rPr lang="en-US" altLang="ja-JP" dirty="0"/>
              <a:t>) </a:t>
            </a:r>
            <a:r>
              <a:rPr lang="ja-JP" altLang="en-US" dirty="0" smtClean="0"/>
              <a:t>フ</a:t>
            </a:r>
            <a:r>
              <a:rPr lang="ja-JP" altLang="en-US" dirty="0"/>
              <a:t>ァイ</a:t>
            </a:r>
            <a:r>
              <a:rPr lang="ja-JP" altLang="en-US" dirty="0" smtClean="0"/>
              <a:t>ルの状態を調べる</a:t>
            </a:r>
            <a:r>
              <a:rPr lang="en-US" altLang="ja-JP" dirty="0"/>
              <a:t/>
            </a:r>
            <a:br>
              <a:rPr lang="en-US" altLang="ja-JP" dirty="0"/>
            </a:br>
            <a:r>
              <a:rPr kumimoji="1" lang="ja-JP" altLang="en-US" dirty="0" smtClean="0"/>
              <a:t>　</a:t>
            </a:r>
            <a:endParaRPr kumimoji="1" lang="ja-JP" alt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65" y="1934202"/>
            <a:ext cx="3371814" cy="3888000"/>
          </a:xfrm>
          <a:prstGeom prst="rect">
            <a:avLst/>
          </a:prstGeom>
          <a:effectLst>
            <a:outerShdw blurRad="50800" dist="63500" dir="2700000" algn="tl" rotWithShape="0">
              <a:prstClr val="black">
                <a:alpha val="30000"/>
              </a:prstClr>
            </a:outerShdw>
          </a:effectLst>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243" t="1008" r="60984" b="-1008"/>
          <a:stretch/>
        </p:blipFill>
        <p:spPr>
          <a:xfrm>
            <a:off x="5143670" y="1916202"/>
            <a:ext cx="3189635" cy="3924000"/>
          </a:xfrm>
          <a:prstGeom prst="rect">
            <a:avLst/>
          </a:prstGeom>
          <a:effectLst>
            <a:outerShdw blurRad="50800" dist="63500" dir="2700000" algn="tl" rotWithShape="0">
              <a:prstClr val="black">
                <a:alpha val="30000"/>
              </a:prstClr>
            </a:outerShdw>
          </a:effectLst>
        </p:spPr>
      </p:pic>
      <p:sp>
        <p:nvSpPr>
          <p:cNvPr id="13" name="Rectangle 12"/>
          <p:cNvSpPr/>
          <p:nvPr/>
        </p:nvSpPr>
        <p:spPr bwMode="auto">
          <a:xfrm flipH="1">
            <a:off x="228600" y="1396538"/>
            <a:ext cx="8686800" cy="514078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TextBox 50"/>
          <p:cNvSpPr txBox="1">
            <a:spLocks noChangeArrowheads="1"/>
          </p:cNvSpPr>
          <p:nvPr/>
        </p:nvSpPr>
        <p:spPr bwMode="auto">
          <a:xfrm>
            <a:off x="228599" y="1384305"/>
            <a:ext cx="2572657" cy="369332"/>
          </a:xfrm>
          <a:prstGeom prst="rect">
            <a:avLst/>
          </a:prstGeom>
          <a:solidFill>
            <a:schemeClr val="accent1"/>
          </a:solidFill>
          <a:ln w="9525">
            <a:solidFill>
              <a:schemeClr val="accent1"/>
            </a:solidFill>
            <a:miter lim="800000"/>
            <a:headEnd/>
            <a:tailEnd/>
          </a:ln>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solidFill>
                  <a:schemeClr val="bg1"/>
                </a:solidFill>
              </a:rPr>
              <a:t>ファイルのステータスを確認</a:t>
            </a:r>
            <a:endParaRPr lang="ja-JP" altLang="en-US" dirty="0">
              <a:solidFill>
                <a:schemeClr val="bg1"/>
              </a:solidFill>
            </a:endParaRPr>
          </a:p>
        </p:txBody>
      </p:sp>
      <p:sp>
        <p:nvSpPr>
          <p:cNvPr id="16" name="Content Placeholder 2"/>
          <p:cNvSpPr txBox="1">
            <a:spLocks/>
          </p:cNvSpPr>
          <p:nvPr/>
        </p:nvSpPr>
        <p:spPr bwMode="auto">
          <a:xfrm>
            <a:off x="182563" y="687389"/>
            <a:ext cx="8686800" cy="613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3038" indent="-173038" algn="l" rtl="0" eaLnBrk="0" fontAlgn="base" hangingPunct="0">
              <a:spcBef>
                <a:spcPct val="50000"/>
              </a:spcBef>
              <a:spcAft>
                <a:spcPct val="0"/>
              </a:spcAft>
              <a:buClr>
                <a:schemeClr val="tx1"/>
              </a:buClr>
              <a:buFont typeface="Wingdings" panose="05000000000000000000" pitchFamily="2" charset="2"/>
              <a:buChar char="§"/>
              <a:defRPr kumimoji="1" sz="16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panose="020B0604020202020204" pitchFamily="34" charset="0"/>
              <a:buChar char="–"/>
              <a:defRPr kumimoji="1" sz="1600">
                <a:solidFill>
                  <a:schemeClr val="tx1"/>
                </a:solidFill>
                <a:latin typeface="+mn-lt"/>
                <a:ea typeface="+mn-ea"/>
                <a:cs typeface="+mn-cs"/>
              </a:defRPr>
            </a:lvl2pPr>
            <a:lvl3pPr marL="855663" indent="-173038" algn="l" rtl="0" eaLnBrk="0" fontAlgn="base" hangingPunct="0">
              <a:spcBef>
                <a:spcPct val="0"/>
              </a:spcBef>
              <a:spcAft>
                <a:spcPct val="0"/>
              </a:spcAft>
              <a:buClr>
                <a:schemeClr val="tx1"/>
              </a:buClr>
              <a:buChar char="•"/>
              <a:defRPr kumimoji="1" sz="1600">
                <a:solidFill>
                  <a:schemeClr val="tx1"/>
                </a:solidFill>
                <a:latin typeface="+mn-lt"/>
                <a:ea typeface="+mn-ea"/>
                <a:cs typeface="+mn-cs"/>
              </a:defRPr>
            </a:lvl3pPr>
            <a:lvl4pPr marL="1203325" indent="-173038" algn="l" rtl="0" eaLnBrk="0" fontAlgn="base" hangingPunct="0">
              <a:spcBef>
                <a:spcPct val="20000"/>
              </a:spcBef>
              <a:spcAft>
                <a:spcPct val="0"/>
              </a:spcAft>
              <a:buClr>
                <a:schemeClr val="bg1"/>
              </a:buClr>
              <a:defRPr kumimoji="1" sz="1600">
                <a:solidFill>
                  <a:schemeClr val="bg1"/>
                </a:solidFill>
                <a:latin typeface="Arial" pitchFamily="34" charset="0"/>
                <a:ea typeface="ＭＳ Ｐゴシック" pitchFamily="50" charset="-128"/>
                <a:cs typeface="+mn-cs"/>
              </a:defRPr>
            </a:lvl4pPr>
            <a:lvl5pPr marL="1539875" indent="-163513" algn="l" rtl="0" eaLnBrk="0" fontAlgn="base" hangingPunct="0">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5pPr>
            <a:lvl6pPr marL="19970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6pPr>
            <a:lvl7pPr marL="24542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7pPr>
            <a:lvl8pPr marL="29114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8pPr>
            <a:lvl9pPr marL="33686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9pPr>
          </a:lstStyle>
          <a:p>
            <a:pPr eaLnBrk="1" hangingPunct="1">
              <a:defRPr/>
            </a:pPr>
            <a:r>
              <a:rPr lang="ja-JP" altLang="en-US" kern="0" dirty="0"/>
              <a:t>ファイル</a:t>
            </a:r>
            <a:r>
              <a:rPr lang="ja-JP" altLang="en-US" kern="0" dirty="0" smtClean="0"/>
              <a:t>のステータスを確認する</a:t>
            </a:r>
            <a:endParaRPr lang="en-US" altLang="ja-JP" kern="0" dirty="0" smtClean="0"/>
          </a:p>
          <a:p>
            <a:pPr lvl="1" eaLnBrk="1" hangingPunct="1">
              <a:defRPr/>
            </a:pPr>
            <a:r>
              <a:rPr lang="en-US" altLang="ja-JP" kern="0" dirty="0" smtClean="0"/>
              <a:t>Window&gt;Other&gt;Git</a:t>
            </a:r>
            <a:r>
              <a:rPr lang="ja-JP" altLang="en-US" kern="0" dirty="0" smtClean="0"/>
              <a:t> </a:t>
            </a:r>
            <a:r>
              <a:rPr lang="en-US" altLang="ja-JP" kern="0" dirty="0" smtClean="0"/>
              <a:t>staging</a:t>
            </a:r>
            <a:r>
              <a:rPr lang="ja-JP" altLang="en-US" kern="0" dirty="0" smtClean="0"/>
              <a:t> を選択</a:t>
            </a:r>
            <a:endParaRPr lang="en-US" altLang="ja-JP" kern="0" dirty="0" smtClean="0"/>
          </a:p>
          <a:p>
            <a:pPr marL="0" indent="0" eaLnBrk="1" hangingPunct="1">
              <a:buFont typeface="Wingdings" panose="05000000000000000000" pitchFamily="2" charset="2"/>
              <a:buNone/>
              <a:defRPr/>
            </a:pPr>
            <a:endParaRPr lang="en-US" altLang="ja-JP" kern="0" dirty="0" smtClean="0"/>
          </a:p>
        </p:txBody>
      </p:sp>
      <p:sp>
        <p:nvSpPr>
          <p:cNvPr id="8" name="Right Arrow 7"/>
          <p:cNvSpPr/>
          <p:nvPr/>
        </p:nvSpPr>
        <p:spPr>
          <a:xfrm>
            <a:off x="4082796" y="3596599"/>
            <a:ext cx="978408" cy="484632"/>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8"/>
          <p:cNvSpPr/>
          <p:nvPr/>
        </p:nvSpPr>
        <p:spPr bwMode="auto">
          <a:xfrm>
            <a:off x="1131097" y="3461471"/>
            <a:ext cx="817287" cy="231841"/>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 name="Rectangle 10"/>
          <p:cNvSpPr/>
          <p:nvPr/>
        </p:nvSpPr>
        <p:spPr bwMode="auto">
          <a:xfrm>
            <a:off x="5322097" y="2899496"/>
            <a:ext cx="1012028" cy="458067"/>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7" name="Rectangle 16"/>
          <p:cNvSpPr/>
          <p:nvPr/>
        </p:nvSpPr>
        <p:spPr bwMode="auto">
          <a:xfrm>
            <a:off x="815802" y="5341071"/>
            <a:ext cx="1447875" cy="231841"/>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 name="Slide Number Placeholder 2"/>
          <p:cNvSpPr>
            <a:spLocks noGrp="1"/>
          </p:cNvSpPr>
          <p:nvPr>
            <p:ph type="sldNum" sz="quarter" idx="10"/>
          </p:nvPr>
        </p:nvSpPr>
        <p:spPr/>
        <p:txBody>
          <a:bodyPr/>
          <a:lstStyle/>
          <a:p>
            <a:pPr>
              <a:defRPr/>
            </a:pPr>
            <a:fld id="{039A6706-94CB-4D94-B1F4-82D5F1AE57E6}" type="slidenum">
              <a:rPr lang="ja-JP" altLang="en-US" smtClean="0"/>
              <a:pPr>
                <a:defRPr/>
              </a:pPr>
              <a:t>17</a:t>
            </a:fld>
            <a:endParaRPr lang="ja-JP" altLang="en-US"/>
          </a:p>
        </p:txBody>
      </p:sp>
    </p:spTree>
    <p:extLst>
      <p:ext uri="{BB962C8B-B14F-4D97-AF65-F5344CB8AC3E}">
        <p14:creationId xmlns:p14="http://schemas.microsoft.com/office/powerpoint/2010/main" val="28149076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ロ</a:t>
            </a:r>
            <a:r>
              <a:rPr lang="ja-JP" altLang="en-US" dirty="0"/>
              <a:t>ーカルへの</a:t>
            </a:r>
            <a:r>
              <a:rPr lang="en-US" altLang="ja-JP" dirty="0"/>
              <a:t>add</a:t>
            </a:r>
            <a:r>
              <a:rPr lang="ja-JP" altLang="en-US" dirty="0"/>
              <a:t>と</a:t>
            </a:r>
            <a:r>
              <a:rPr lang="en-US" altLang="ja-JP" dirty="0" smtClean="0"/>
              <a:t>commit(3/4</a:t>
            </a:r>
            <a:r>
              <a:rPr lang="en-US" altLang="ja-JP" dirty="0"/>
              <a:t>) </a:t>
            </a:r>
            <a:r>
              <a:rPr lang="ja-JP" altLang="en-US" dirty="0" smtClean="0"/>
              <a:t>ファイルを追跡状態にする</a:t>
            </a:r>
            <a:r>
              <a:rPr lang="en-US" altLang="ja-JP" dirty="0"/>
              <a:t/>
            </a:r>
            <a:br>
              <a:rPr lang="en-US" altLang="ja-JP" dirty="0"/>
            </a:br>
            <a:r>
              <a:rPr kumimoji="1" lang="ja-JP" altLang="en-US" dirty="0" smtClean="0"/>
              <a:t>　</a:t>
            </a:r>
            <a:endParaRPr kumimoji="1" lang="ja-JP" altLang="en-US"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r="46681"/>
          <a:stretch/>
        </p:blipFill>
        <p:spPr>
          <a:xfrm>
            <a:off x="5544297" y="2422466"/>
            <a:ext cx="3218916" cy="3240000"/>
          </a:xfrm>
          <a:prstGeom prst="rect">
            <a:avLst/>
          </a:prstGeom>
          <a:effectLst>
            <a:outerShdw blurRad="50800" dist="38100" dir="2700000" algn="tl" rotWithShape="0">
              <a:prstClr val="black">
                <a:alpha val="40000"/>
              </a:prstClr>
            </a:outerShdw>
          </a:effectLst>
        </p:spPr>
      </p:pic>
      <p:sp>
        <p:nvSpPr>
          <p:cNvPr id="13" name="Rectangle 12"/>
          <p:cNvSpPr/>
          <p:nvPr/>
        </p:nvSpPr>
        <p:spPr bwMode="auto">
          <a:xfrm flipH="1">
            <a:off x="228600" y="1396538"/>
            <a:ext cx="8686800" cy="514078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TextBox 50"/>
          <p:cNvSpPr txBox="1">
            <a:spLocks noChangeArrowheads="1"/>
          </p:cNvSpPr>
          <p:nvPr/>
        </p:nvSpPr>
        <p:spPr bwMode="auto">
          <a:xfrm>
            <a:off x="228600" y="1384305"/>
            <a:ext cx="1665514" cy="369332"/>
          </a:xfrm>
          <a:prstGeom prst="rect">
            <a:avLst/>
          </a:prstGeom>
          <a:solidFill>
            <a:schemeClr val="accent1"/>
          </a:solidFill>
          <a:ln w="9525">
            <a:solidFill>
              <a:schemeClr val="accent1"/>
            </a:solidFill>
            <a:miter lim="800000"/>
            <a:headEnd/>
            <a:tailEnd/>
          </a:ln>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solidFill>
                  <a:schemeClr val="bg1"/>
                </a:solidFill>
              </a:rPr>
              <a:t>追跡状態にする</a:t>
            </a:r>
            <a:endParaRPr lang="ja-JP" altLang="en-US" dirty="0">
              <a:solidFill>
                <a:schemeClr val="bg1"/>
              </a:solidFill>
            </a:endParaRPr>
          </a:p>
        </p:txBody>
      </p:sp>
      <p:pic>
        <p:nvPicPr>
          <p:cNvPr id="4" name="Content Placeholder 3"/>
          <p:cNvPicPr>
            <a:picLocks noGrp="1" noChangeAspect="1"/>
          </p:cNvPicPr>
          <p:nvPr>
            <p:ph idx="1"/>
          </p:nvPr>
        </p:nvPicPr>
        <p:blipFill rotWithShape="1">
          <a:blip r:embed="rId4">
            <a:extLst>
              <a:ext uri="{28A0092B-C50C-407E-A947-70E740481C1C}">
                <a14:useLocalDpi xmlns:a14="http://schemas.microsoft.com/office/drawing/2010/main" val="0"/>
              </a:ext>
            </a:extLst>
          </a:blip>
          <a:srcRect l="2282" r="45148" b="17202"/>
          <a:stretch/>
        </p:blipFill>
        <p:spPr>
          <a:xfrm>
            <a:off x="365919" y="2422466"/>
            <a:ext cx="3850144" cy="3204000"/>
          </a:xfrm>
          <a:effectLst>
            <a:outerShdw blurRad="50800" dist="38100" dir="2700000" algn="tl" rotWithShape="0">
              <a:prstClr val="black">
                <a:alpha val="40000"/>
              </a:prstClr>
            </a:outerShdw>
          </a:effectLst>
        </p:spPr>
      </p:pic>
      <p:sp>
        <p:nvSpPr>
          <p:cNvPr id="15" name="Content Placeholder 2"/>
          <p:cNvSpPr txBox="1">
            <a:spLocks/>
          </p:cNvSpPr>
          <p:nvPr/>
        </p:nvSpPr>
        <p:spPr bwMode="auto">
          <a:xfrm>
            <a:off x="182563" y="687389"/>
            <a:ext cx="8686800" cy="613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3038" indent="-173038" algn="l" rtl="0" eaLnBrk="0" fontAlgn="base" hangingPunct="0">
              <a:spcBef>
                <a:spcPct val="50000"/>
              </a:spcBef>
              <a:spcAft>
                <a:spcPct val="0"/>
              </a:spcAft>
              <a:buClr>
                <a:schemeClr val="tx1"/>
              </a:buClr>
              <a:buFont typeface="Wingdings" panose="05000000000000000000" pitchFamily="2" charset="2"/>
              <a:buChar char="§"/>
              <a:defRPr kumimoji="1" sz="16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panose="020B0604020202020204" pitchFamily="34" charset="0"/>
              <a:buChar char="–"/>
              <a:defRPr kumimoji="1" sz="1600">
                <a:solidFill>
                  <a:schemeClr val="tx1"/>
                </a:solidFill>
                <a:latin typeface="+mn-lt"/>
                <a:ea typeface="+mn-ea"/>
                <a:cs typeface="+mn-cs"/>
              </a:defRPr>
            </a:lvl2pPr>
            <a:lvl3pPr marL="855663" indent="-173038" algn="l" rtl="0" eaLnBrk="0" fontAlgn="base" hangingPunct="0">
              <a:spcBef>
                <a:spcPct val="0"/>
              </a:spcBef>
              <a:spcAft>
                <a:spcPct val="0"/>
              </a:spcAft>
              <a:buClr>
                <a:schemeClr val="tx1"/>
              </a:buClr>
              <a:buChar char="•"/>
              <a:defRPr kumimoji="1" sz="1600">
                <a:solidFill>
                  <a:schemeClr val="tx1"/>
                </a:solidFill>
                <a:latin typeface="+mn-lt"/>
                <a:ea typeface="+mn-ea"/>
                <a:cs typeface="+mn-cs"/>
              </a:defRPr>
            </a:lvl3pPr>
            <a:lvl4pPr marL="1203325" indent="-173038" algn="l" rtl="0" eaLnBrk="0" fontAlgn="base" hangingPunct="0">
              <a:spcBef>
                <a:spcPct val="20000"/>
              </a:spcBef>
              <a:spcAft>
                <a:spcPct val="0"/>
              </a:spcAft>
              <a:buClr>
                <a:schemeClr val="bg1"/>
              </a:buClr>
              <a:defRPr kumimoji="1" sz="1600">
                <a:solidFill>
                  <a:schemeClr val="bg1"/>
                </a:solidFill>
                <a:latin typeface="Arial" pitchFamily="34" charset="0"/>
                <a:ea typeface="ＭＳ Ｐゴシック" pitchFamily="50" charset="-128"/>
                <a:cs typeface="+mn-cs"/>
              </a:defRPr>
            </a:lvl4pPr>
            <a:lvl5pPr marL="1539875" indent="-163513" algn="l" rtl="0" eaLnBrk="0" fontAlgn="base" hangingPunct="0">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5pPr>
            <a:lvl6pPr marL="19970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6pPr>
            <a:lvl7pPr marL="24542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7pPr>
            <a:lvl8pPr marL="29114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8pPr>
            <a:lvl9pPr marL="33686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9pPr>
          </a:lstStyle>
          <a:p>
            <a:pPr eaLnBrk="1" hangingPunct="1">
              <a:defRPr/>
            </a:pPr>
            <a:r>
              <a:rPr lang="ja-JP" altLang="en-US" kern="0" dirty="0"/>
              <a:t>ファイル</a:t>
            </a:r>
            <a:r>
              <a:rPr lang="ja-JP" altLang="en-US" kern="0" dirty="0" smtClean="0"/>
              <a:t>を追跡状態にする</a:t>
            </a:r>
            <a:endParaRPr lang="en-US" altLang="ja-JP" kern="0" dirty="0" smtClean="0"/>
          </a:p>
          <a:p>
            <a:pPr lvl="1" eaLnBrk="1" hangingPunct="1">
              <a:defRPr/>
            </a:pPr>
            <a:r>
              <a:rPr lang="ja-JP" altLang="en-US" kern="0" dirty="0" smtClean="0"/>
              <a:t>「右クリック</a:t>
            </a:r>
            <a:r>
              <a:rPr lang="en-US" altLang="ja-JP" kern="0" dirty="0" smtClean="0"/>
              <a:t>&gt;Team&gt;Add</a:t>
            </a:r>
            <a:r>
              <a:rPr lang="ja-JP" altLang="en-US" kern="0" dirty="0" smtClean="0"/>
              <a:t> </a:t>
            </a:r>
            <a:r>
              <a:rPr lang="en-US" altLang="ja-JP" kern="0" dirty="0" smtClean="0"/>
              <a:t>Index</a:t>
            </a:r>
            <a:r>
              <a:rPr lang="ja-JP" altLang="en-US" kern="0" dirty="0" smtClean="0"/>
              <a:t>」を選択</a:t>
            </a:r>
            <a:endParaRPr lang="en-US" altLang="ja-JP" kern="0" dirty="0" smtClean="0"/>
          </a:p>
          <a:p>
            <a:pPr marL="0" indent="0" eaLnBrk="1" hangingPunct="1">
              <a:buFont typeface="Wingdings" panose="05000000000000000000" pitchFamily="2" charset="2"/>
              <a:buNone/>
              <a:defRPr/>
            </a:pPr>
            <a:endParaRPr lang="en-US" altLang="ja-JP" kern="0" dirty="0" smtClean="0"/>
          </a:p>
        </p:txBody>
      </p:sp>
      <p:sp>
        <p:nvSpPr>
          <p:cNvPr id="8" name="Right Arrow 7"/>
          <p:cNvSpPr/>
          <p:nvPr/>
        </p:nvSpPr>
        <p:spPr>
          <a:xfrm>
            <a:off x="4475435" y="3796615"/>
            <a:ext cx="978408" cy="484632"/>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8"/>
          <p:cNvSpPr/>
          <p:nvPr/>
        </p:nvSpPr>
        <p:spPr bwMode="auto">
          <a:xfrm>
            <a:off x="5649419" y="5156395"/>
            <a:ext cx="1012028" cy="458067"/>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0" name="Rectangle 9"/>
          <p:cNvSpPr/>
          <p:nvPr/>
        </p:nvSpPr>
        <p:spPr bwMode="auto">
          <a:xfrm>
            <a:off x="1050280" y="5314666"/>
            <a:ext cx="2015303" cy="263796"/>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Rectangle 11"/>
          <p:cNvSpPr/>
          <p:nvPr/>
        </p:nvSpPr>
        <p:spPr bwMode="auto">
          <a:xfrm>
            <a:off x="3065583" y="4782345"/>
            <a:ext cx="1150480" cy="211029"/>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 name="Slide Number Placeholder 2"/>
          <p:cNvSpPr>
            <a:spLocks noGrp="1"/>
          </p:cNvSpPr>
          <p:nvPr>
            <p:ph type="sldNum" sz="quarter" idx="10"/>
          </p:nvPr>
        </p:nvSpPr>
        <p:spPr/>
        <p:txBody>
          <a:bodyPr/>
          <a:lstStyle/>
          <a:p>
            <a:pPr>
              <a:defRPr/>
            </a:pPr>
            <a:fld id="{039A6706-94CB-4D94-B1F4-82D5F1AE57E6}" type="slidenum">
              <a:rPr lang="ja-JP" altLang="en-US" smtClean="0"/>
              <a:pPr>
                <a:defRPr/>
              </a:pPr>
              <a:t>18</a:t>
            </a:fld>
            <a:endParaRPr lang="ja-JP" altLang="en-US"/>
          </a:p>
        </p:txBody>
      </p:sp>
    </p:spTree>
    <p:extLst>
      <p:ext uri="{BB962C8B-B14F-4D97-AF65-F5344CB8AC3E}">
        <p14:creationId xmlns:p14="http://schemas.microsoft.com/office/powerpoint/2010/main" val="12397240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ローカルへの</a:t>
            </a:r>
            <a:r>
              <a:rPr lang="en-US" altLang="ja-JP" dirty="0"/>
              <a:t>add</a:t>
            </a:r>
            <a:r>
              <a:rPr lang="ja-JP" altLang="en-US" dirty="0"/>
              <a:t>と</a:t>
            </a:r>
            <a:r>
              <a:rPr lang="en-US" altLang="ja-JP" dirty="0" smtClean="0"/>
              <a:t>commit(4/4</a:t>
            </a:r>
            <a:r>
              <a:rPr lang="en-US" altLang="ja-JP" dirty="0"/>
              <a:t>) </a:t>
            </a:r>
            <a:r>
              <a:rPr lang="ja-JP" altLang="en-US" dirty="0" smtClean="0"/>
              <a:t>変</a:t>
            </a:r>
            <a:r>
              <a:rPr lang="ja-JP" altLang="en-US" dirty="0"/>
              <a:t>更</a:t>
            </a:r>
            <a:r>
              <a:rPr lang="ja-JP" altLang="en-US" dirty="0" smtClean="0"/>
              <a:t>を反映する</a:t>
            </a:r>
            <a:r>
              <a:rPr lang="en-US" altLang="ja-JP" dirty="0"/>
              <a:t/>
            </a:r>
            <a:br>
              <a:rPr lang="en-US" altLang="ja-JP" dirty="0"/>
            </a:br>
            <a:r>
              <a:rPr kumimoji="1" lang="ja-JP" altLang="en-US" dirty="0" smtClean="0"/>
              <a:t>　</a:t>
            </a:r>
            <a:endParaRPr kumimoji="1" lang="ja-JP" altLang="en-US" dirty="0"/>
          </a:p>
        </p:txBody>
      </p:sp>
      <p:sp>
        <p:nvSpPr>
          <p:cNvPr id="13" name="Rectangle 12"/>
          <p:cNvSpPr/>
          <p:nvPr/>
        </p:nvSpPr>
        <p:spPr bwMode="auto">
          <a:xfrm flipH="1">
            <a:off x="228600" y="1396538"/>
            <a:ext cx="8686800" cy="514078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TextBox 50"/>
          <p:cNvSpPr txBox="1">
            <a:spLocks noChangeArrowheads="1"/>
          </p:cNvSpPr>
          <p:nvPr/>
        </p:nvSpPr>
        <p:spPr bwMode="auto">
          <a:xfrm>
            <a:off x="228599" y="1396538"/>
            <a:ext cx="1714500" cy="369332"/>
          </a:xfrm>
          <a:prstGeom prst="rect">
            <a:avLst/>
          </a:prstGeom>
          <a:solidFill>
            <a:schemeClr val="accent1"/>
          </a:solidFill>
          <a:ln w="9525">
            <a:solidFill>
              <a:schemeClr val="accent1"/>
            </a:solidFill>
            <a:miter lim="800000"/>
            <a:headEnd/>
            <a:tailEnd/>
          </a:ln>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solidFill>
                  <a:schemeClr val="bg1"/>
                </a:solidFill>
              </a:rPr>
              <a:t>変更を反映する</a:t>
            </a:r>
            <a:endParaRPr lang="ja-JP" altLang="en-US" dirty="0">
              <a:solidFill>
                <a:schemeClr val="bg1"/>
              </a:solidFill>
            </a:endParaRPr>
          </a:p>
        </p:txBody>
      </p:sp>
      <p:sp>
        <p:nvSpPr>
          <p:cNvPr id="16" name="Content Placeholder 2"/>
          <p:cNvSpPr txBox="1">
            <a:spLocks/>
          </p:cNvSpPr>
          <p:nvPr/>
        </p:nvSpPr>
        <p:spPr bwMode="auto">
          <a:xfrm>
            <a:off x="182563" y="687388"/>
            <a:ext cx="8686800" cy="68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3038" indent="-173038" algn="l" rtl="0" eaLnBrk="0" fontAlgn="base" hangingPunct="0">
              <a:spcBef>
                <a:spcPct val="50000"/>
              </a:spcBef>
              <a:spcAft>
                <a:spcPct val="0"/>
              </a:spcAft>
              <a:buClr>
                <a:schemeClr val="tx1"/>
              </a:buClr>
              <a:buFont typeface="Wingdings" panose="05000000000000000000" pitchFamily="2" charset="2"/>
              <a:buChar char="§"/>
              <a:defRPr kumimoji="1" sz="16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panose="020B0604020202020204" pitchFamily="34" charset="0"/>
              <a:buChar char="–"/>
              <a:defRPr kumimoji="1" sz="1600">
                <a:solidFill>
                  <a:schemeClr val="tx1"/>
                </a:solidFill>
                <a:latin typeface="+mn-lt"/>
                <a:ea typeface="+mn-ea"/>
                <a:cs typeface="+mn-cs"/>
              </a:defRPr>
            </a:lvl2pPr>
            <a:lvl3pPr marL="855663" indent="-173038" algn="l" rtl="0" eaLnBrk="0" fontAlgn="base" hangingPunct="0">
              <a:spcBef>
                <a:spcPct val="0"/>
              </a:spcBef>
              <a:spcAft>
                <a:spcPct val="0"/>
              </a:spcAft>
              <a:buClr>
                <a:schemeClr val="tx1"/>
              </a:buClr>
              <a:buChar char="•"/>
              <a:defRPr kumimoji="1" sz="1600">
                <a:solidFill>
                  <a:schemeClr val="tx1"/>
                </a:solidFill>
                <a:latin typeface="+mn-lt"/>
                <a:ea typeface="+mn-ea"/>
                <a:cs typeface="+mn-cs"/>
              </a:defRPr>
            </a:lvl3pPr>
            <a:lvl4pPr marL="1203325" indent="-173038" algn="l" rtl="0" eaLnBrk="0" fontAlgn="base" hangingPunct="0">
              <a:spcBef>
                <a:spcPct val="20000"/>
              </a:spcBef>
              <a:spcAft>
                <a:spcPct val="0"/>
              </a:spcAft>
              <a:buClr>
                <a:schemeClr val="bg1"/>
              </a:buClr>
              <a:defRPr kumimoji="1" sz="1600">
                <a:solidFill>
                  <a:schemeClr val="bg1"/>
                </a:solidFill>
                <a:latin typeface="Arial" pitchFamily="34" charset="0"/>
                <a:ea typeface="ＭＳ Ｐゴシック" pitchFamily="50" charset="-128"/>
                <a:cs typeface="+mn-cs"/>
              </a:defRPr>
            </a:lvl4pPr>
            <a:lvl5pPr marL="1539875" indent="-163513" algn="l" rtl="0" eaLnBrk="0" fontAlgn="base" hangingPunct="0">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5pPr>
            <a:lvl6pPr marL="19970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6pPr>
            <a:lvl7pPr marL="24542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7pPr>
            <a:lvl8pPr marL="29114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8pPr>
            <a:lvl9pPr marL="33686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9pPr>
          </a:lstStyle>
          <a:p>
            <a:pPr marL="173038" lvl="1" indent="-173038" eaLnBrk="1" hangingPunct="1">
              <a:spcBef>
                <a:spcPct val="50000"/>
              </a:spcBef>
              <a:buFont typeface="Wingdings" panose="05000000000000000000" pitchFamily="2" charset="2"/>
              <a:buChar char="§"/>
              <a:defRPr/>
            </a:pPr>
            <a:r>
              <a:rPr lang="ja-JP" altLang="en-US" kern="0" dirty="0" smtClean="0"/>
              <a:t>「右</a:t>
            </a:r>
            <a:r>
              <a:rPr lang="ja-JP" altLang="en-US" kern="0" dirty="0"/>
              <a:t>クリッ</a:t>
            </a:r>
            <a:r>
              <a:rPr lang="ja-JP" altLang="en-US" kern="0" dirty="0" smtClean="0"/>
              <a:t>ク</a:t>
            </a:r>
            <a:r>
              <a:rPr lang="en-US" altLang="ja-JP" kern="0" dirty="0" smtClean="0"/>
              <a:t>&gt;Team&gt;Commit</a:t>
            </a:r>
            <a:r>
              <a:rPr lang="ja-JP" altLang="en-US" kern="0" dirty="0" smtClean="0"/>
              <a:t>」を</a:t>
            </a:r>
            <a:r>
              <a:rPr lang="ja-JP" altLang="en-US" kern="0" dirty="0"/>
              <a:t>選</a:t>
            </a:r>
            <a:r>
              <a:rPr lang="ja-JP" altLang="en-US" kern="0" dirty="0" smtClean="0"/>
              <a:t>択し変</a:t>
            </a:r>
            <a:r>
              <a:rPr lang="ja-JP" altLang="en-US" kern="0" dirty="0"/>
              <a:t>更</a:t>
            </a:r>
            <a:r>
              <a:rPr lang="ja-JP" altLang="en-US" kern="0" dirty="0" smtClean="0"/>
              <a:t>をリポジトリに反映する</a:t>
            </a:r>
            <a:endParaRPr lang="en-US" altLang="ja-JP" kern="0" dirty="0" smtClean="0"/>
          </a:p>
          <a:p>
            <a:pPr marL="173038" lvl="1" indent="-173038" eaLnBrk="1" hangingPunct="1">
              <a:spcBef>
                <a:spcPct val="50000"/>
              </a:spcBef>
              <a:buFont typeface="Wingdings" panose="05000000000000000000" pitchFamily="2" charset="2"/>
              <a:buChar char="§"/>
              <a:defRPr/>
            </a:pPr>
            <a:r>
              <a:rPr lang="en-US" altLang="ja-JP" kern="0" dirty="0" smtClean="0"/>
              <a:t>commit</a:t>
            </a:r>
            <a:r>
              <a:rPr lang="ja-JP" altLang="en-US" kern="0" dirty="0" smtClean="0"/>
              <a:t>には</a:t>
            </a:r>
            <a:r>
              <a:rPr lang="en-US" altLang="ja-JP" kern="0" dirty="0" smtClean="0"/>
              <a:t>commit</a:t>
            </a:r>
            <a:r>
              <a:rPr lang="ja-JP" altLang="en-US" kern="0" dirty="0" smtClean="0"/>
              <a:t>メッセージが必須</a:t>
            </a:r>
            <a:endParaRPr lang="en-US" altLang="ja-JP" kern="0" dirty="0" smtClean="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666" r="17081" b="3114"/>
          <a:stretch/>
        </p:blipFill>
        <p:spPr>
          <a:xfrm>
            <a:off x="3643085" y="1557563"/>
            <a:ext cx="5065486" cy="3600000"/>
          </a:xfrm>
          <a:prstGeom prst="rect">
            <a:avLst/>
          </a:prstGeom>
          <a:effectLst>
            <a:outerShdw blurRad="50800" dist="63500" dir="2700000" algn="tl" rotWithShape="0">
              <a:prstClr val="black">
                <a:alpha val="30000"/>
              </a:prstClr>
            </a:outerShdw>
          </a:effectLst>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18940"/>
          <a:stretch/>
        </p:blipFill>
        <p:spPr>
          <a:xfrm>
            <a:off x="402868" y="2606218"/>
            <a:ext cx="4475650" cy="3744000"/>
          </a:xfrm>
          <a:prstGeom prst="rect">
            <a:avLst/>
          </a:prstGeom>
          <a:effectLst>
            <a:outerShdw blurRad="50800" dist="63500" dir="2700000" algn="tl" rotWithShape="0">
              <a:prstClr val="black">
                <a:alpha val="30000"/>
              </a:prstClr>
            </a:outerShdw>
          </a:effectLst>
        </p:spPr>
      </p:pic>
      <p:sp>
        <p:nvSpPr>
          <p:cNvPr id="10" name="Rectangle 9"/>
          <p:cNvSpPr/>
          <p:nvPr/>
        </p:nvSpPr>
        <p:spPr bwMode="auto">
          <a:xfrm>
            <a:off x="5052786" y="4860522"/>
            <a:ext cx="2386309" cy="190449"/>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 name="Rectangle 10"/>
          <p:cNvSpPr/>
          <p:nvPr/>
        </p:nvSpPr>
        <p:spPr bwMode="auto">
          <a:xfrm>
            <a:off x="7439096" y="1802056"/>
            <a:ext cx="1269476" cy="171887"/>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5" name="Rectangle 14"/>
          <p:cNvSpPr/>
          <p:nvPr/>
        </p:nvSpPr>
        <p:spPr bwMode="auto">
          <a:xfrm>
            <a:off x="402868" y="3193143"/>
            <a:ext cx="3033387" cy="827314"/>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dirty="0" smtClean="0"/>
              <a:t>v</a:t>
            </a:r>
            <a:endParaRPr lang="ja-JP" altLang="en-US" dirty="0"/>
          </a:p>
        </p:txBody>
      </p:sp>
      <p:sp>
        <p:nvSpPr>
          <p:cNvPr id="17" name="Rectangle 16"/>
          <p:cNvSpPr/>
          <p:nvPr/>
        </p:nvSpPr>
        <p:spPr bwMode="auto">
          <a:xfrm>
            <a:off x="3643085" y="5935368"/>
            <a:ext cx="1235433" cy="338936"/>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3" name="Slide Number Placeholder 2"/>
          <p:cNvSpPr>
            <a:spLocks noGrp="1"/>
          </p:cNvSpPr>
          <p:nvPr>
            <p:ph type="sldNum" sz="quarter" idx="10"/>
          </p:nvPr>
        </p:nvSpPr>
        <p:spPr/>
        <p:txBody>
          <a:bodyPr/>
          <a:lstStyle/>
          <a:p>
            <a:pPr>
              <a:defRPr/>
            </a:pPr>
            <a:fld id="{039A6706-94CB-4D94-B1F4-82D5F1AE57E6}" type="slidenum">
              <a:rPr lang="ja-JP" altLang="en-US" smtClean="0"/>
              <a:pPr>
                <a:defRPr/>
              </a:pPr>
              <a:t>19</a:t>
            </a:fld>
            <a:endParaRPr lang="ja-JP" altLang="en-US"/>
          </a:p>
        </p:txBody>
      </p:sp>
    </p:spTree>
    <p:extLst>
      <p:ext uri="{BB962C8B-B14F-4D97-AF65-F5344CB8AC3E}">
        <p14:creationId xmlns:p14="http://schemas.microsoft.com/office/powerpoint/2010/main" val="18955434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ja-JP" altLang="en-US" dirty="0" smtClean="0"/>
              <a:t>全体のスケジュール</a:t>
            </a:r>
          </a:p>
        </p:txBody>
      </p:sp>
      <p:sp>
        <p:nvSpPr>
          <p:cNvPr id="7171" name="Content Placeholder 2"/>
          <p:cNvSpPr>
            <a:spLocks noGrp="1"/>
          </p:cNvSpPr>
          <p:nvPr>
            <p:ph idx="1"/>
          </p:nvPr>
        </p:nvSpPr>
        <p:spPr/>
        <p:txBody>
          <a:bodyPr/>
          <a:lstStyle/>
          <a:p>
            <a:endParaRPr lang="en-US" altLang="ja-JP" dirty="0" smtClean="0"/>
          </a:p>
          <a:p>
            <a:r>
              <a:rPr lang="ja-JP" altLang="en-US" sz="2200" dirty="0" smtClean="0"/>
              <a:t>第</a:t>
            </a:r>
            <a:r>
              <a:rPr lang="en-US" altLang="ja-JP" sz="2200" dirty="0" smtClean="0"/>
              <a:t>1</a:t>
            </a:r>
            <a:r>
              <a:rPr lang="ja-JP" altLang="en-US" sz="2200" dirty="0" smtClean="0"/>
              <a:t>回 バージョン管理とは何か</a:t>
            </a:r>
            <a:endParaRPr lang="en-US" altLang="ja-JP" sz="2200" dirty="0" smtClean="0"/>
          </a:p>
          <a:p>
            <a:r>
              <a:rPr lang="ja-JP" altLang="en-US" sz="2200" dirty="0" smtClean="0"/>
              <a:t>第</a:t>
            </a:r>
            <a:r>
              <a:rPr lang="en-US" altLang="ja-JP" sz="2200" dirty="0" smtClean="0"/>
              <a:t>2</a:t>
            </a:r>
            <a:r>
              <a:rPr lang="ja-JP" altLang="en-US" sz="2200" dirty="0" smtClean="0"/>
              <a:t>回 </a:t>
            </a:r>
            <a:r>
              <a:rPr lang="en-US" altLang="ja-JP" sz="2200" dirty="0" smtClean="0"/>
              <a:t>Git</a:t>
            </a:r>
            <a:r>
              <a:rPr lang="ja-JP" altLang="en-US" sz="2200" dirty="0" smtClean="0"/>
              <a:t>とは何か</a:t>
            </a:r>
          </a:p>
          <a:p>
            <a:r>
              <a:rPr lang="ja-JP" altLang="en-US" sz="2200" dirty="0" smtClean="0"/>
              <a:t>第</a:t>
            </a:r>
            <a:r>
              <a:rPr lang="en-US" altLang="ja-JP" sz="2200" dirty="0" smtClean="0"/>
              <a:t>3</a:t>
            </a:r>
            <a:r>
              <a:rPr lang="ja-JP" altLang="en-US" sz="2200" dirty="0" smtClean="0"/>
              <a:t>回 </a:t>
            </a:r>
            <a:r>
              <a:rPr lang="en-US" altLang="ja-JP" sz="2200" dirty="0" smtClean="0"/>
              <a:t>Git</a:t>
            </a:r>
            <a:r>
              <a:rPr lang="ja-JP" altLang="en-US" sz="2200" dirty="0" smtClean="0"/>
              <a:t>を使ってみる（基本：コマンド）</a:t>
            </a:r>
            <a:endParaRPr lang="en-US" altLang="ja-JP" sz="2200" dirty="0" smtClean="0"/>
          </a:p>
          <a:p>
            <a:r>
              <a:rPr lang="ja-JP" altLang="en-US" sz="2200" dirty="0" smtClean="0"/>
              <a:t>第</a:t>
            </a:r>
            <a:r>
              <a:rPr lang="en-US" altLang="ja-JP" sz="2200" dirty="0" smtClean="0"/>
              <a:t>4</a:t>
            </a:r>
            <a:r>
              <a:rPr lang="ja-JP" altLang="en-US" sz="2200" dirty="0" smtClean="0"/>
              <a:t>回 </a:t>
            </a:r>
            <a:r>
              <a:rPr lang="en-US" altLang="ja-JP" sz="2200" dirty="0" smtClean="0"/>
              <a:t>Git</a:t>
            </a:r>
            <a:r>
              <a:rPr lang="ja-JP" altLang="en-US" sz="2200" dirty="0" smtClean="0"/>
              <a:t>を使ってみる（発展：</a:t>
            </a:r>
            <a:r>
              <a:rPr lang="en-US" altLang="ja-JP" sz="2200" dirty="0" smtClean="0"/>
              <a:t>EGit</a:t>
            </a:r>
            <a:r>
              <a:rPr lang="ja-JP" altLang="en-US" sz="2200" dirty="0" smtClean="0"/>
              <a:t>）</a:t>
            </a:r>
            <a:endParaRPr lang="en-US" altLang="ja-JP" sz="2200" dirty="0" smtClean="0"/>
          </a:p>
          <a:p>
            <a:endParaRPr lang="en-US" altLang="ja-JP" sz="2800" dirty="0" smtClean="0"/>
          </a:p>
          <a:p>
            <a:endParaRPr lang="en-US" altLang="ja-JP" sz="2800" dirty="0" smtClean="0"/>
          </a:p>
        </p:txBody>
      </p:sp>
      <p:sp>
        <p:nvSpPr>
          <p:cNvPr id="7172" name="Slide Number Placeholder 3"/>
          <p:cNvSpPr>
            <a:spLocks noGrp="1"/>
          </p:cNvSpPr>
          <p:nvPr>
            <p:ph type="sldNum" sz="quarter" idx="10"/>
          </p:nvPr>
        </p:nvSpPr>
        <p:spPr>
          <a:noFill/>
        </p:spPr>
        <p:txBody>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fontAlgn="base">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fontAlgn="base">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fontAlgn="base">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fontAlgn="base">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fontAlgn="base">
              <a:spcBef>
                <a:spcPct val="0"/>
              </a:spcBef>
              <a:spcAft>
                <a:spcPct val="0"/>
              </a:spcAft>
            </a:pPr>
            <a:fld id="{A40245EE-95C6-49B4-A775-71141AC92EED}" type="slidenum">
              <a:rPr lang="ja-JP" altLang="en-US">
                <a:cs typeface="Arial" panose="020B0604020202020204" pitchFamily="34" charset="0"/>
              </a:rPr>
              <a:pPr fontAlgn="base">
                <a:spcBef>
                  <a:spcPct val="0"/>
                </a:spcBef>
                <a:spcAft>
                  <a:spcPct val="0"/>
                </a:spcAft>
              </a:pPr>
              <a:t>2</a:t>
            </a:fld>
            <a:endParaRPr lang="ja-JP" altLang="en-US">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endParaRPr lang="ja-JP" altLang="en-US" smtClean="0"/>
          </a:p>
        </p:txBody>
      </p:sp>
      <p:sp>
        <p:nvSpPr>
          <p:cNvPr id="35843" name="Content Placeholder 2"/>
          <p:cNvSpPr>
            <a:spLocks noGrp="1"/>
          </p:cNvSpPr>
          <p:nvPr>
            <p:ph idx="1"/>
          </p:nvPr>
        </p:nvSpPr>
        <p:spPr/>
        <p:txBody>
          <a:bodyPr/>
          <a:lstStyle/>
          <a:p>
            <a:endParaRPr lang="ja-JP" altLang="en-US" dirty="0" smtClean="0"/>
          </a:p>
        </p:txBody>
      </p:sp>
      <p:sp>
        <p:nvSpPr>
          <p:cNvPr id="35844" name="Slide Number Placeholder 3"/>
          <p:cNvSpPr>
            <a:spLocks noGrp="1"/>
          </p:cNvSpPr>
          <p:nvPr>
            <p:ph type="sldNum" sz="quarter" idx="10"/>
          </p:nvPr>
        </p:nvSpPr>
        <p:spPr>
          <a:noFill/>
        </p:spPr>
        <p:txBody>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fontAlgn="base">
              <a:spcBef>
                <a:spcPct val="0"/>
              </a:spcBef>
              <a:spcAft>
                <a:spcPct val="0"/>
              </a:spcAft>
            </a:pPr>
            <a:fld id="{8BB53E91-DE7E-4B39-B4E2-C5C1D0F69C48}" type="slidenum">
              <a:rPr lang="ja-JP" altLang="en-US" smtClean="0">
                <a:cs typeface="Arial" panose="020B0604020202020204" pitchFamily="34" charset="0"/>
              </a:rPr>
              <a:pPr fontAlgn="base">
                <a:spcBef>
                  <a:spcPct val="0"/>
                </a:spcBef>
                <a:spcAft>
                  <a:spcPct val="0"/>
                </a:spcAft>
              </a:pPr>
              <a:t>20</a:t>
            </a:fld>
            <a:endParaRPr lang="ja-JP" altLang="en-US" smtClean="0">
              <a:cs typeface="Arial" panose="020B0604020202020204" pitchFamily="34" charset="0"/>
            </a:endParaRPr>
          </a:p>
        </p:txBody>
      </p:sp>
      <p:sp>
        <p:nvSpPr>
          <p:cNvPr id="5" name="角丸四角形 11"/>
          <p:cNvSpPr>
            <a:spLocks noChangeArrowheads="1"/>
          </p:cNvSpPr>
          <p:nvPr/>
        </p:nvSpPr>
        <p:spPr bwMode="auto">
          <a:xfrm>
            <a:off x="234950" y="3043238"/>
            <a:ext cx="8702675" cy="1191816"/>
          </a:xfrm>
          <a:prstGeom prst="roundRect">
            <a:avLst>
              <a:gd name="adj" fmla="val 16667"/>
            </a:avLst>
          </a:prstGeom>
          <a:solidFill>
            <a:srgbClr val="F2F2F2"/>
          </a:solidFill>
          <a:ln w="9525">
            <a:solidFill>
              <a:srgbClr val="F9F9F9"/>
            </a:solidFill>
            <a:round/>
            <a:headEnd/>
            <a:tailEnd/>
          </a:ln>
          <a:effectLst>
            <a:outerShdw blurRad="40000" dist="23000" dir="5400000" rotWithShape="0">
              <a:srgbClr val="000000">
                <a:alpha val="34999"/>
              </a:srgbClr>
            </a:outerShdw>
          </a:effec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defRPr/>
            </a:pPr>
            <a:r>
              <a:rPr kumimoji="0" lang="en-US" altLang="ja-JP" sz="3200" b="1" dirty="0" smtClean="0">
                <a:latin typeface="+mj-lt"/>
              </a:rPr>
              <a:t>2.EGit</a:t>
            </a:r>
            <a:r>
              <a:rPr kumimoji="0" lang="ja-JP" altLang="en-US" sz="3200" b="1" dirty="0" smtClean="0">
                <a:latin typeface="+mj-lt"/>
              </a:rPr>
              <a:t>をつかってみる</a:t>
            </a:r>
            <a:endParaRPr lang="en-US" altLang="ja-JP" sz="3200" b="1" dirty="0">
              <a:latin typeface="+mj-lt"/>
            </a:endParaRPr>
          </a:p>
          <a:p>
            <a:pPr algn="ctr" eaLnBrk="1" hangingPunct="1">
              <a:defRPr/>
            </a:pPr>
            <a:r>
              <a:rPr kumimoji="0" lang="ja-JP" altLang="en-US" sz="3200" b="1" dirty="0" smtClean="0">
                <a:latin typeface="+mj-lt"/>
              </a:rPr>
              <a:t>～パート</a:t>
            </a:r>
            <a:r>
              <a:rPr kumimoji="0" lang="en-US" altLang="ja-JP" sz="3200" b="1" dirty="0" smtClean="0">
                <a:latin typeface="+mj-lt"/>
              </a:rPr>
              <a:t>2</a:t>
            </a:r>
            <a:r>
              <a:rPr kumimoji="0" lang="ja-JP" altLang="en-US" sz="3200" b="1" dirty="0" smtClean="0">
                <a:latin typeface="+mj-lt"/>
              </a:rPr>
              <a:t>～</a:t>
            </a:r>
            <a:endParaRPr kumimoji="0" lang="en-US" altLang="ja-JP" sz="3200" b="1" dirty="0" smtClean="0">
              <a:latin typeface="+mj-lt"/>
            </a:endParaRPr>
          </a:p>
        </p:txBody>
      </p:sp>
    </p:spTree>
    <p:extLst>
      <p:ext uri="{BB962C8B-B14F-4D97-AF65-F5344CB8AC3E}">
        <p14:creationId xmlns:p14="http://schemas.microsoft.com/office/powerpoint/2010/main" val="1742782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ja-JP" altLang="en-US" dirty="0" smtClean="0"/>
              <a:t>ハ</a:t>
            </a:r>
            <a:r>
              <a:rPr lang="ja-JP" altLang="en-US" dirty="0"/>
              <a:t>ンズオンの概要</a:t>
            </a:r>
            <a:r>
              <a:rPr lang="en-US" altLang="ja-JP" dirty="0" smtClean="0"/>
              <a:t>(3/12) </a:t>
            </a:r>
            <a:r>
              <a:rPr lang="ja-JP" altLang="en-US" dirty="0" smtClean="0"/>
              <a:t>　</a:t>
            </a:r>
            <a:r>
              <a:rPr lang="ja-JP" altLang="en-US" dirty="0"/>
              <a:t>リモートへ</a:t>
            </a:r>
            <a:r>
              <a:rPr lang="ja-JP" altLang="en-US" dirty="0" smtClean="0"/>
              <a:t>の</a:t>
            </a:r>
            <a:r>
              <a:rPr lang="en-US" altLang="ja-JP" dirty="0" smtClean="0"/>
              <a:t>push</a:t>
            </a:r>
            <a:r>
              <a:rPr lang="ja-JP" altLang="en-US" dirty="0" smtClean="0"/>
              <a:t>と</a:t>
            </a:r>
            <a:r>
              <a:rPr lang="en-US" altLang="ja-JP" dirty="0" smtClean="0"/>
              <a:t>pull</a:t>
            </a:r>
            <a:r>
              <a:rPr lang="ja-JP" altLang="en-US" dirty="0"/>
              <a:t>　</a:t>
            </a:r>
            <a:r>
              <a:rPr lang="en-US" altLang="ja-JP" dirty="0"/>
              <a:t/>
            </a:r>
            <a:br>
              <a:rPr lang="en-US" altLang="ja-JP" dirty="0"/>
            </a:br>
            <a:endParaRPr kumimoji="1" lang="ja-JP" altLang="en-US" dirty="0"/>
          </a:p>
        </p:txBody>
      </p:sp>
      <p:cxnSp>
        <p:nvCxnSpPr>
          <p:cNvPr id="4" name="Straight Connector 3"/>
          <p:cNvCxnSpPr/>
          <p:nvPr/>
        </p:nvCxnSpPr>
        <p:spPr>
          <a:xfrm flipV="1">
            <a:off x="899129" y="2881560"/>
            <a:ext cx="7364778" cy="23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4"/>
          <p:cNvGrpSpPr>
            <a:grpSpLocks/>
          </p:cNvGrpSpPr>
          <p:nvPr/>
        </p:nvGrpSpPr>
        <p:grpSpPr bwMode="auto">
          <a:xfrm flipH="1">
            <a:off x="38806" y="1183362"/>
            <a:ext cx="5662048" cy="1390406"/>
            <a:chOff x="-2755274" y="659930"/>
            <a:chExt cx="6332761" cy="2018453"/>
          </a:xfrm>
        </p:grpSpPr>
        <p:sp>
          <p:nvSpPr>
            <p:cNvPr id="8" name="Snip Single Corner Rectangle 7"/>
            <p:cNvSpPr/>
            <p:nvPr/>
          </p:nvSpPr>
          <p:spPr bwMode="auto">
            <a:xfrm>
              <a:off x="447910" y="659930"/>
              <a:ext cx="1881144" cy="832931"/>
            </a:xfrm>
            <a:prstGeom prst="snip1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9" name="Can 8"/>
            <p:cNvSpPr/>
            <p:nvPr/>
          </p:nvSpPr>
          <p:spPr bwMode="auto">
            <a:xfrm>
              <a:off x="591919" y="733675"/>
              <a:ext cx="1557801" cy="698285"/>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t>ベアリポジトリ</a:t>
              </a:r>
            </a:p>
          </p:txBody>
        </p:sp>
        <p:sp>
          <p:nvSpPr>
            <p:cNvPr id="10" name="TextBox 115"/>
            <p:cNvSpPr txBox="1">
              <a:spLocks noChangeArrowheads="1"/>
            </p:cNvSpPr>
            <p:nvPr/>
          </p:nvSpPr>
          <p:spPr bwMode="auto">
            <a:xfrm>
              <a:off x="-699608" y="1636443"/>
              <a:ext cx="4277095" cy="93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https://</a:t>
              </a:r>
              <a:r>
                <a:rPr lang="en-US" altLang="ja-JP" dirty="0" smtClean="0"/>
                <a:t>github.com/hiyuko</a:t>
              </a:r>
            </a:p>
            <a:p>
              <a:r>
                <a:rPr lang="en-US" altLang="ja-JP" dirty="0" smtClean="0"/>
                <a:t>/welcomEGit2.git</a:t>
              </a:r>
              <a:endParaRPr lang="ja-JP" altLang="en-US" dirty="0"/>
            </a:p>
          </p:txBody>
        </p:sp>
        <p:sp>
          <p:nvSpPr>
            <p:cNvPr id="11" name="Can 10"/>
            <p:cNvSpPr/>
            <p:nvPr/>
          </p:nvSpPr>
          <p:spPr bwMode="auto">
            <a:xfrm>
              <a:off x="-2755274" y="1204974"/>
              <a:ext cx="2788461" cy="1473409"/>
            </a:xfrm>
            <a:prstGeom prst="can">
              <a:avLst>
                <a:gd name="adj" fmla="val 199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12" name="Straight Connector 11"/>
            <p:cNvCxnSpPr/>
            <p:nvPr/>
          </p:nvCxnSpPr>
          <p:spPr>
            <a:xfrm flipV="1">
              <a:off x="-2734228" y="839727"/>
              <a:ext cx="3408807" cy="45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3187" y="870350"/>
              <a:ext cx="2092692" cy="56161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5" name="Picture 6656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26824" y="780653"/>
            <a:ext cx="719019"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36"/>
          <p:cNvGrpSpPr/>
          <p:nvPr/>
        </p:nvGrpSpPr>
        <p:grpSpPr>
          <a:xfrm>
            <a:off x="3264685" y="1961159"/>
            <a:ext cx="2298542" cy="374432"/>
            <a:chOff x="4142584" y="2282391"/>
            <a:chExt cx="2810173" cy="374432"/>
          </a:xfrm>
        </p:grpSpPr>
        <p:grpSp>
          <p:nvGrpSpPr>
            <p:cNvPr id="38" name="Group 5"/>
            <p:cNvGrpSpPr>
              <a:grpSpLocks/>
            </p:cNvGrpSpPr>
            <p:nvPr/>
          </p:nvGrpSpPr>
          <p:grpSpPr bwMode="auto">
            <a:xfrm rot="5400000" flipH="1">
              <a:off x="4624712" y="1800263"/>
              <a:ext cx="374432" cy="1338687"/>
              <a:chOff x="10575183" y="3979826"/>
              <a:chExt cx="733656" cy="1338950"/>
            </a:xfrm>
          </p:grpSpPr>
          <p:grpSp>
            <p:nvGrpSpPr>
              <p:cNvPr id="41" name="Group 54"/>
              <p:cNvGrpSpPr>
                <a:grpSpLocks/>
              </p:cNvGrpSpPr>
              <p:nvPr/>
            </p:nvGrpSpPr>
            <p:grpSpPr bwMode="auto">
              <a:xfrm rot="16200000" flipV="1">
                <a:off x="10262795" y="4292214"/>
                <a:ext cx="1338950" cy="714174"/>
                <a:chOff x="4654156" y="4663433"/>
                <a:chExt cx="2862714" cy="691309"/>
              </a:xfrm>
            </p:grpSpPr>
            <p:grpSp>
              <p:nvGrpSpPr>
                <p:cNvPr id="43" name="Group 29"/>
                <p:cNvGrpSpPr>
                  <a:grpSpLocks/>
                </p:cNvGrpSpPr>
                <p:nvPr/>
              </p:nvGrpSpPr>
              <p:grpSpPr bwMode="auto">
                <a:xfrm>
                  <a:off x="4654156" y="4665235"/>
                  <a:ext cx="2862714" cy="689507"/>
                  <a:chOff x="5559457" y="5416716"/>
                  <a:chExt cx="2862714" cy="689507"/>
                </a:xfrm>
              </p:grpSpPr>
              <p:sp>
                <p:nvSpPr>
                  <p:cNvPr id="46" name="Rounded Rectangle 45"/>
                  <p:cNvSpPr/>
                  <p:nvPr/>
                </p:nvSpPr>
                <p:spPr bwMode="auto">
                  <a:xfrm>
                    <a:off x="5559457" y="5416716"/>
                    <a:ext cx="719695" cy="689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47" name="Straight Arrow Connector 46"/>
                  <p:cNvCxnSpPr>
                    <a:stCxn id="49" idx="1"/>
                    <a:endCxn id="45" idx="3"/>
                  </p:cNvCxnSpPr>
                  <p:nvPr/>
                </p:nvCxnSpPr>
                <p:spPr>
                  <a:xfrm rot="10800000">
                    <a:off x="7819400" y="5759668"/>
                    <a:ext cx="602771" cy="134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p:cNvCxnSpPr>
                  <a:endCxn id="46" idx="3"/>
                </p:cNvCxnSpPr>
                <p:nvPr/>
              </p:nvCxnSpPr>
              <p:spPr>
                <a:xfrm rot="10800000" flipV="1">
                  <a:off x="5373851" y="5002374"/>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6194406" y="4663433"/>
                  <a:ext cx="719694" cy="689505"/>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42" name="TextBox 44"/>
              <p:cNvSpPr txBox="1">
                <a:spLocks noChangeArrowheads="1"/>
              </p:cNvSpPr>
              <p:nvPr/>
            </p:nvSpPr>
            <p:spPr bwMode="auto">
              <a:xfrm rot="16200000" flipV="1">
                <a:off x="10787230" y="4296217"/>
                <a:ext cx="319556" cy="72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39" name="TextBox 38"/>
            <p:cNvSpPr txBox="1"/>
            <p:nvPr/>
          </p:nvSpPr>
          <p:spPr>
            <a:xfrm>
              <a:off x="5982794" y="2327282"/>
              <a:ext cx="969963" cy="307777"/>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40" name="Straight Arrow Connector 39"/>
            <p:cNvCxnSpPr>
              <a:stCxn id="39" idx="1"/>
              <a:endCxn id="49" idx="3"/>
            </p:cNvCxnSpPr>
            <p:nvPr/>
          </p:nvCxnSpPr>
          <p:spPr bwMode="auto">
            <a:xfrm flipH="1">
              <a:off x="5817820" y="2481171"/>
              <a:ext cx="16497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bwMode="auto">
          <a:xfrm rot="10800000" flipH="1" flipV="1">
            <a:off x="4359645" y="1978169"/>
            <a:ext cx="275276"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nvGrpSpPr>
          <p:cNvPr id="116" name="Group 115"/>
          <p:cNvGrpSpPr/>
          <p:nvPr/>
        </p:nvGrpSpPr>
        <p:grpSpPr>
          <a:xfrm>
            <a:off x="448517" y="2896909"/>
            <a:ext cx="3822293" cy="1864283"/>
            <a:chOff x="-395360" y="3735581"/>
            <a:chExt cx="4673095" cy="2132181"/>
          </a:xfrm>
        </p:grpSpPr>
        <p:grpSp>
          <p:nvGrpSpPr>
            <p:cNvPr id="17" name="Group 46"/>
            <p:cNvGrpSpPr>
              <a:grpSpLocks/>
            </p:cNvGrpSpPr>
            <p:nvPr/>
          </p:nvGrpSpPr>
          <p:grpSpPr bwMode="auto">
            <a:xfrm>
              <a:off x="-395360" y="3879268"/>
              <a:ext cx="4373598" cy="776322"/>
              <a:chOff x="4023253" y="5108034"/>
              <a:chExt cx="5137677" cy="1001685"/>
            </a:xfrm>
          </p:grpSpPr>
          <p:sp>
            <p:nvSpPr>
              <p:cNvPr id="18" name="TextBox 9"/>
              <p:cNvSpPr txBox="1">
                <a:spLocks noChangeArrowheads="1"/>
              </p:cNvSpPr>
              <p:nvPr/>
            </p:nvSpPr>
            <p:spPr bwMode="auto">
              <a:xfrm>
                <a:off x="6084141" y="5108034"/>
                <a:ext cx="3076789" cy="54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git/welcomEGit2</a:t>
                </a:r>
                <a:endParaRPr lang="en-US" altLang="ja-JP" dirty="0"/>
              </a:p>
            </p:txBody>
          </p:sp>
          <p:grpSp>
            <p:nvGrpSpPr>
              <p:cNvPr id="19" name="Group 48"/>
              <p:cNvGrpSpPr>
                <a:grpSpLocks/>
              </p:cNvGrpSpPr>
              <p:nvPr/>
            </p:nvGrpSpPr>
            <p:grpSpPr bwMode="auto">
              <a:xfrm>
                <a:off x="4023253" y="5119694"/>
                <a:ext cx="1348281" cy="990025"/>
                <a:chOff x="4055838" y="3390221"/>
                <a:chExt cx="1348281" cy="990025"/>
              </a:xfrm>
            </p:grpSpPr>
            <p:sp>
              <p:nvSpPr>
                <p:cNvPr id="20" name="Snip Single Corner Rectangle 19"/>
                <p:cNvSpPr/>
                <p:nvPr/>
              </p:nvSpPr>
              <p:spPr bwMode="auto">
                <a:xfrm>
                  <a:off x="4322511" y="3687905"/>
                  <a:ext cx="1081608" cy="692341"/>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1" name="Can 20"/>
                <p:cNvSpPr/>
                <p:nvPr/>
              </p:nvSpPr>
              <p:spPr bwMode="auto">
                <a:xfrm>
                  <a:off x="4794315" y="3786229"/>
                  <a:ext cx="537074" cy="497748"/>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22" name="Group 309"/>
                <p:cNvGrpSpPr>
                  <a:grpSpLocks/>
                </p:cNvGrpSpPr>
                <p:nvPr/>
              </p:nvGrpSpPr>
              <p:grpSpPr bwMode="auto">
                <a:xfrm>
                  <a:off x="4055838" y="3390221"/>
                  <a:ext cx="552450" cy="425450"/>
                  <a:chOff x="2932" y="1586"/>
                  <a:chExt cx="348" cy="268"/>
                </a:xfrm>
              </p:grpSpPr>
              <p:sp>
                <p:nvSpPr>
                  <p:cNvPr id="23"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25"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
          <p:nvSpPr>
            <p:cNvPr id="27" name="Can 26"/>
            <p:cNvSpPr/>
            <p:nvPr/>
          </p:nvSpPr>
          <p:spPr bwMode="auto">
            <a:xfrm flipH="1">
              <a:off x="909891" y="4387299"/>
              <a:ext cx="3367844" cy="1480463"/>
            </a:xfrm>
            <a:prstGeom prst="can">
              <a:avLst>
                <a:gd name="adj" fmla="val 138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28" name="Straight Connector 27"/>
            <p:cNvCxnSpPr/>
            <p:nvPr/>
          </p:nvCxnSpPr>
          <p:spPr>
            <a:xfrm flipH="1" flipV="1">
              <a:off x="690491" y="4218032"/>
              <a:ext cx="3587244" cy="25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233289" y="4292907"/>
              <a:ext cx="676602" cy="233023"/>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1029382" y="4963874"/>
              <a:ext cx="3084050" cy="422405"/>
              <a:chOff x="1569302" y="5721672"/>
              <a:chExt cx="3084050" cy="422405"/>
            </a:xfrm>
          </p:grpSpPr>
          <p:grpSp>
            <p:nvGrpSpPr>
              <p:cNvPr id="53" name="Group 52"/>
              <p:cNvGrpSpPr/>
              <p:nvPr/>
            </p:nvGrpSpPr>
            <p:grpSpPr>
              <a:xfrm>
                <a:off x="1569302" y="5721672"/>
                <a:ext cx="3084050" cy="422405"/>
                <a:chOff x="4142587" y="2255844"/>
                <a:chExt cx="3084050" cy="422405"/>
              </a:xfrm>
            </p:grpSpPr>
            <p:grpSp>
              <p:nvGrpSpPr>
                <p:cNvPr id="54" name="Group 5"/>
                <p:cNvGrpSpPr>
                  <a:grpSpLocks/>
                </p:cNvGrpSpPr>
                <p:nvPr/>
              </p:nvGrpSpPr>
              <p:grpSpPr bwMode="auto">
                <a:xfrm rot="5400000" flipH="1">
                  <a:off x="4685591" y="1712840"/>
                  <a:ext cx="422405" cy="1508414"/>
                  <a:chOff x="10533191" y="3810066"/>
                  <a:chExt cx="827653" cy="1508711"/>
                </a:xfrm>
              </p:grpSpPr>
              <p:grpSp>
                <p:nvGrpSpPr>
                  <p:cNvPr id="57" name="Group 54"/>
                  <p:cNvGrpSpPr>
                    <a:grpSpLocks/>
                  </p:cNvGrpSpPr>
                  <p:nvPr/>
                </p:nvGrpSpPr>
                <p:grpSpPr bwMode="auto">
                  <a:xfrm rot="16200000" flipV="1">
                    <a:off x="10187121" y="4198126"/>
                    <a:ext cx="1508711" cy="732592"/>
                    <a:chOff x="4654152" y="4645604"/>
                    <a:chExt cx="3225668" cy="709137"/>
                  </a:xfrm>
                </p:grpSpPr>
                <p:grpSp>
                  <p:nvGrpSpPr>
                    <p:cNvPr id="59" name="Group 29"/>
                    <p:cNvGrpSpPr>
                      <a:grpSpLocks/>
                    </p:cNvGrpSpPr>
                    <p:nvPr/>
                  </p:nvGrpSpPr>
                  <p:grpSpPr bwMode="auto">
                    <a:xfrm>
                      <a:off x="4654152" y="4665235"/>
                      <a:ext cx="3225668" cy="689506"/>
                      <a:chOff x="5559453" y="5416716"/>
                      <a:chExt cx="3225668" cy="689506"/>
                    </a:xfrm>
                  </p:grpSpPr>
                  <p:sp>
                    <p:nvSpPr>
                      <p:cNvPr id="62" name="Rounded Rectangle 61"/>
                      <p:cNvSpPr/>
                      <p:nvPr/>
                    </p:nvSpPr>
                    <p:spPr bwMode="auto">
                      <a:xfrm>
                        <a:off x="5559453" y="5416716"/>
                        <a:ext cx="719695" cy="6895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63" name="Straight Arrow Connector 62"/>
                      <p:cNvCxnSpPr>
                        <a:stCxn id="64" idx="1"/>
                        <a:endCxn id="61" idx="3"/>
                      </p:cNvCxnSpPr>
                      <p:nvPr/>
                    </p:nvCxnSpPr>
                    <p:spPr>
                      <a:xfrm rot="10800000" flipV="1">
                        <a:off x="8072402" y="5723686"/>
                        <a:ext cx="712719" cy="18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endCxn id="62" idx="3"/>
                    </p:cNvCxnSpPr>
                    <p:nvPr/>
                  </p:nvCxnSpPr>
                  <p:spPr>
                    <a:xfrm rot="10800000" flipV="1">
                      <a:off x="5373851" y="5002375"/>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6447407" y="4645604"/>
                      <a:ext cx="719694" cy="689506"/>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58" name="TextBox 44"/>
                  <p:cNvSpPr txBox="1">
                    <a:spLocks noChangeArrowheads="1"/>
                  </p:cNvSpPr>
                  <p:nvPr/>
                </p:nvSpPr>
                <p:spPr bwMode="auto">
                  <a:xfrm rot="16200000" flipV="1">
                    <a:off x="10692567" y="4149549"/>
                    <a:ext cx="508901" cy="82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55" name="TextBox 54"/>
                <p:cNvSpPr txBox="1"/>
                <p:nvPr/>
              </p:nvSpPr>
              <p:spPr>
                <a:xfrm>
                  <a:off x="6256674" y="2272582"/>
                  <a:ext cx="969963" cy="352005"/>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56" name="Straight Arrow Connector 55"/>
                <p:cNvCxnSpPr>
                  <a:stCxn id="55" idx="1"/>
                  <a:endCxn id="64" idx="3"/>
                </p:cNvCxnSpPr>
                <p:nvPr/>
              </p:nvCxnSpPr>
              <p:spPr bwMode="auto">
                <a:xfrm flipH="1">
                  <a:off x="5987548" y="2448585"/>
                  <a:ext cx="269126" cy="65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Rounded Rectangle 63"/>
              <p:cNvSpPr/>
              <p:nvPr/>
            </p:nvSpPr>
            <p:spPr bwMode="auto">
              <a:xfrm rot="10800000" flipH="1" flipV="1">
                <a:off x="3077713" y="5739189"/>
                <a:ext cx="336549"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67" name="TextBox 9"/>
            <p:cNvSpPr txBox="1">
              <a:spLocks noChangeArrowheads="1"/>
            </p:cNvSpPr>
            <p:nvPr/>
          </p:nvSpPr>
          <p:spPr bwMode="auto">
            <a:xfrm>
              <a:off x="-87169" y="3735581"/>
              <a:ext cx="2199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Taro</a:t>
              </a:r>
              <a:r>
                <a:rPr lang="ja-JP" altLang="en-US" dirty="0" smtClean="0"/>
                <a:t>さん</a:t>
              </a:r>
              <a:endParaRPr lang="en-US" altLang="ja-JP" dirty="0"/>
            </a:p>
          </p:txBody>
        </p:sp>
      </p:grpSp>
      <p:grpSp>
        <p:nvGrpSpPr>
          <p:cNvPr id="68" name="Group 46"/>
          <p:cNvGrpSpPr>
            <a:grpSpLocks/>
          </p:cNvGrpSpPr>
          <p:nvPr/>
        </p:nvGrpSpPr>
        <p:grpSpPr bwMode="auto">
          <a:xfrm>
            <a:off x="4620290" y="4566482"/>
            <a:ext cx="1497140" cy="971550"/>
            <a:chOff x="4023253" y="4854085"/>
            <a:chExt cx="2149954" cy="1255638"/>
          </a:xfrm>
        </p:grpSpPr>
        <p:sp>
          <p:nvSpPr>
            <p:cNvPr id="69" name="TextBox 9"/>
            <p:cNvSpPr txBox="1">
              <a:spLocks noChangeArrowheads="1"/>
            </p:cNvSpPr>
            <p:nvPr/>
          </p:nvSpPr>
          <p:spPr bwMode="auto">
            <a:xfrm>
              <a:off x="4450292" y="4854085"/>
              <a:ext cx="1722915" cy="47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Jiro</a:t>
              </a:r>
              <a:r>
                <a:rPr lang="ja-JP" altLang="en-US" dirty="0" smtClean="0"/>
                <a:t>さ</a:t>
              </a:r>
              <a:r>
                <a:rPr lang="ja-JP" altLang="en-US" dirty="0"/>
                <a:t>ん</a:t>
              </a:r>
              <a:endParaRPr lang="en-US" altLang="ja-JP" dirty="0"/>
            </a:p>
          </p:txBody>
        </p:sp>
        <p:grpSp>
          <p:nvGrpSpPr>
            <p:cNvPr id="70" name="Group 48"/>
            <p:cNvGrpSpPr>
              <a:grpSpLocks/>
            </p:cNvGrpSpPr>
            <p:nvPr/>
          </p:nvGrpSpPr>
          <p:grpSpPr bwMode="auto">
            <a:xfrm>
              <a:off x="4023253" y="5119694"/>
              <a:ext cx="1348150" cy="990029"/>
              <a:chOff x="4055838" y="3390221"/>
              <a:chExt cx="1348150" cy="990029"/>
            </a:xfrm>
          </p:grpSpPr>
          <p:sp>
            <p:nvSpPr>
              <p:cNvPr id="71" name="Snip Single Corner Rectangle 70"/>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2" name="Can 71"/>
              <p:cNvSpPr/>
              <p:nvPr/>
            </p:nvSpPr>
            <p:spPr bwMode="auto">
              <a:xfrm>
                <a:off x="4754002" y="3804558"/>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73" name="Group 309"/>
              <p:cNvGrpSpPr>
                <a:grpSpLocks/>
              </p:cNvGrpSpPr>
              <p:nvPr/>
            </p:nvGrpSpPr>
            <p:grpSpPr bwMode="auto">
              <a:xfrm>
                <a:off x="4055838" y="3390221"/>
                <a:ext cx="552450" cy="425450"/>
                <a:chOff x="2932" y="1586"/>
                <a:chExt cx="348" cy="268"/>
              </a:xfrm>
            </p:grpSpPr>
            <p:sp>
              <p:nvSpPr>
                <p:cNvPr id="74"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76"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grpSp>
        <p:nvGrpSpPr>
          <p:cNvPr id="77" name="Group 46"/>
          <p:cNvGrpSpPr>
            <a:grpSpLocks/>
          </p:cNvGrpSpPr>
          <p:nvPr/>
        </p:nvGrpSpPr>
        <p:grpSpPr bwMode="auto">
          <a:xfrm>
            <a:off x="5799243" y="3923931"/>
            <a:ext cx="1674206" cy="971549"/>
            <a:chOff x="4023253" y="4854086"/>
            <a:chExt cx="2404228" cy="1255637"/>
          </a:xfrm>
        </p:grpSpPr>
        <p:sp>
          <p:nvSpPr>
            <p:cNvPr id="78" name="TextBox 9"/>
            <p:cNvSpPr txBox="1">
              <a:spLocks noChangeArrowheads="1"/>
            </p:cNvSpPr>
            <p:nvPr/>
          </p:nvSpPr>
          <p:spPr bwMode="auto">
            <a:xfrm>
              <a:off x="4450291" y="4854086"/>
              <a:ext cx="1977190" cy="47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Hanak</a:t>
              </a:r>
              <a:r>
                <a:rPr lang="en-US" altLang="ja-JP" dirty="0"/>
                <a:t>o</a:t>
              </a:r>
              <a:r>
                <a:rPr lang="ja-JP" altLang="en-US" dirty="0" smtClean="0"/>
                <a:t>さ</a:t>
              </a:r>
              <a:r>
                <a:rPr lang="ja-JP" altLang="en-US" dirty="0"/>
                <a:t>ん</a:t>
              </a:r>
              <a:endParaRPr lang="en-US" altLang="ja-JP" dirty="0"/>
            </a:p>
          </p:txBody>
        </p:sp>
        <p:grpSp>
          <p:nvGrpSpPr>
            <p:cNvPr id="79" name="Group 48"/>
            <p:cNvGrpSpPr>
              <a:grpSpLocks/>
            </p:cNvGrpSpPr>
            <p:nvPr/>
          </p:nvGrpSpPr>
          <p:grpSpPr bwMode="auto">
            <a:xfrm>
              <a:off x="4023253" y="5119694"/>
              <a:ext cx="1348150" cy="990029"/>
              <a:chOff x="4055838" y="3390221"/>
              <a:chExt cx="1348150" cy="990029"/>
            </a:xfrm>
          </p:grpSpPr>
          <p:sp>
            <p:nvSpPr>
              <p:cNvPr id="80" name="Snip Single Corner Rectangle 79"/>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81" name="Can 80"/>
              <p:cNvSpPr/>
              <p:nvPr/>
            </p:nvSpPr>
            <p:spPr bwMode="auto">
              <a:xfrm>
                <a:off x="4737627" y="3784232"/>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82" name="Group 309"/>
              <p:cNvGrpSpPr>
                <a:grpSpLocks/>
              </p:cNvGrpSpPr>
              <p:nvPr/>
            </p:nvGrpSpPr>
            <p:grpSpPr bwMode="auto">
              <a:xfrm>
                <a:off x="4055838" y="3390221"/>
                <a:ext cx="552450" cy="425450"/>
                <a:chOff x="2932" y="1586"/>
                <a:chExt cx="348" cy="268"/>
              </a:xfrm>
            </p:grpSpPr>
            <p:sp>
              <p:nvSpPr>
                <p:cNvPr id="83"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4"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85"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grpSp>
        <p:nvGrpSpPr>
          <p:cNvPr id="95" name="Group 94"/>
          <p:cNvGrpSpPr/>
          <p:nvPr/>
        </p:nvGrpSpPr>
        <p:grpSpPr>
          <a:xfrm>
            <a:off x="198320" y="4641394"/>
            <a:ext cx="3370354" cy="2100679"/>
            <a:chOff x="8424947" y="997259"/>
            <a:chExt cx="5160386" cy="2535558"/>
          </a:xfrm>
        </p:grpSpPr>
        <p:sp>
          <p:nvSpPr>
            <p:cNvPr id="96" name="Oval Callout 95"/>
            <p:cNvSpPr/>
            <p:nvPr/>
          </p:nvSpPr>
          <p:spPr>
            <a:xfrm>
              <a:off x="8424947" y="997259"/>
              <a:ext cx="5160386" cy="2535558"/>
            </a:xfrm>
            <a:prstGeom prst="wedgeEllipseCallout">
              <a:avLst>
                <a:gd name="adj1" fmla="val 43623"/>
                <a:gd name="adj2" fmla="val -5637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dirty="0">
                <a:solidFill>
                  <a:schemeClr val="tx1"/>
                </a:solidFill>
              </a:endParaRPr>
            </a:p>
          </p:txBody>
        </p:sp>
        <p:sp>
          <p:nvSpPr>
            <p:cNvPr id="97" name="TextBox 96"/>
            <p:cNvSpPr txBox="1"/>
            <p:nvPr/>
          </p:nvSpPr>
          <p:spPr>
            <a:xfrm>
              <a:off x="9080592" y="1328923"/>
              <a:ext cx="4484875" cy="408641"/>
            </a:xfrm>
            <a:prstGeom prst="rect">
              <a:avLst/>
            </a:prstGeom>
            <a:noFill/>
          </p:spPr>
          <p:txBody>
            <a:bodyPr wrap="square" rtlCol="0">
              <a:spAutoFit/>
            </a:bodyPr>
            <a:lstStyle/>
            <a:p>
              <a:endParaRPr kumimoji="1" lang="ja-JP" altLang="en-US" sz="1600" dirty="0"/>
            </a:p>
          </p:txBody>
        </p:sp>
      </p:grpSp>
      <p:grpSp>
        <p:nvGrpSpPr>
          <p:cNvPr id="98" name="Group 97"/>
          <p:cNvGrpSpPr/>
          <p:nvPr/>
        </p:nvGrpSpPr>
        <p:grpSpPr>
          <a:xfrm>
            <a:off x="5698165" y="619514"/>
            <a:ext cx="3420340" cy="2100679"/>
            <a:chOff x="8424947" y="997259"/>
            <a:chExt cx="5236920" cy="2535558"/>
          </a:xfrm>
        </p:grpSpPr>
        <p:sp>
          <p:nvSpPr>
            <p:cNvPr id="99" name="Oval Callout 98"/>
            <p:cNvSpPr/>
            <p:nvPr/>
          </p:nvSpPr>
          <p:spPr>
            <a:xfrm>
              <a:off x="8424947" y="997259"/>
              <a:ext cx="5160386" cy="2535558"/>
            </a:xfrm>
            <a:prstGeom prst="wedgeEllipseCallout">
              <a:avLst>
                <a:gd name="adj1" fmla="val -53595"/>
                <a:gd name="adj2" fmla="val 3794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dirty="0">
                <a:solidFill>
                  <a:schemeClr val="tx1"/>
                </a:solidFill>
              </a:endParaRPr>
            </a:p>
          </p:txBody>
        </p:sp>
        <p:sp>
          <p:nvSpPr>
            <p:cNvPr id="100" name="TextBox 99"/>
            <p:cNvSpPr txBox="1"/>
            <p:nvPr/>
          </p:nvSpPr>
          <p:spPr>
            <a:xfrm>
              <a:off x="8693893" y="1456158"/>
              <a:ext cx="4967974" cy="1708862"/>
            </a:xfrm>
            <a:prstGeom prst="rect">
              <a:avLst/>
            </a:prstGeom>
            <a:noFill/>
          </p:spPr>
          <p:txBody>
            <a:bodyPr wrap="square" rtlCol="0">
              <a:spAutoFit/>
            </a:bodyPr>
            <a:lstStyle/>
            <a:p>
              <a:pPr>
                <a:defRPr/>
              </a:pPr>
              <a:r>
                <a:rPr lang="ja-JP" altLang="en-US" dirty="0" smtClean="0"/>
                <a:t>・</a:t>
              </a:r>
              <a:r>
                <a:rPr lang="en-US" altLang="ja-JP" dirty="0" smtClean="0"/>
                <a:t>00S-hiyuko</a:t>
              </a:r>
              <a:endParaRPr lang="en-US" altLang="ja-JP" dirty="0"/>
            </a:p>
            <a:p>
              <a:pPr>
                <a:defRPr/>
              </a:pPr>
              <a:r>
                <a:rPr lang="ja-JP" altLang="en-US" dirty="0" smtClean="0"/>
                <a:t>・</a:t>
              </a:r>
              <a:r>
                <a:rPr lang="en-US" altLang="ja-JP" dirty="0" smtClean="0"/>
                <a:t>automerge_example.html</a:t>
              </a:r>
              <a:endParaRPr lang="en-US" altLang="ja-JP" dirty="0"/>
            </a:p>
            <a:p>
              <a:pPr>
                <a:defRPr/>
              </a:pPr>
              <a:r>
                <a:rPr lang="ja-JP" altLang="en-US" dirty="0"/>
                <a:t>・</a:t>
              </a:r>
              <a:r>
                <a:rPr lang="en-US" altLang="ja-JP" dirty="0"/>
                <a:t>README.md</a:t>
              </a:r>
            </a:p>
            <a:p>
              <a:pPr>
                <a:defRPr/>
              </a:pPr>
              <a:endParaRPr lang="en-US" altLang="ja-JP" sz="1600" dirty="0"/>
            </a:p>
            <a:p>
              <a:endParaRPr kumimoji="1" lang="ja-JP" altLang="en-US" sz="1600" dirty="0"/>
            </a:p>
          </p:txBody>
        </p:sp>
      </p:grpSp>
      <p:cxnSp>
        <p:nvCxnSpPr>
          <p:cNvPr id="101" name="Straight Arrow Connector 100"/>
          <p:cNvCxnSpPr/>
          <p:nvPr/>
        </p:nvCxnSpPr>
        <p:spPr bwMode="auto">
          <a:xfrm flipH="1" flipV="1">
            <a:off x="4778210" y="2751546"/>
            <a:ext cx="9721" cy="1981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bwMode="auto">
          <a:xfrm flipH="1" flipV="1">
            <a:off x="5643704" y="2774151"/>
            <a:ext cx="515784" cy="1308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bwMode="auto">
          <a:xfrm flipH="1" flipV="1">
            <a:off x="6717171" y="2712607"/>
            <a:ext cx="586417" cy="3792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311702" y="5086367"/>
            <a:ext cx="3209533" cy="1477328"/>
          </a:xfrm>
          <a:prstGeom prst="rect">
            <a:avLst/>
          </a:prstGeom>
          <a:noFill/>
        </p:spPr>
        <p:txBody>
          <a:bodyPr wrap="none" rtlCol="0">
            <a:spAutoFit/>
          </a:bodyPr>
          <a:lstStyle/>
          <a:p>
            <a:pPr>
              <a:defRPr/>
            </a:pPr>
            <a:r>
              <a:rPr lang="ja-JP" altLang="en-US" dirty="0"/>
              <a:t>・</a:t>
            </a:r>
            <a:r>
              <a:rPr lang="en-US" altLang="ja-JP" dirty="0"/>
              <a:t>00S-hiyuko</a:t>
            </a:r>
          </a:p>
          <a:p>
            <a:pPr>
              <a:defRPr/>
            </a:pPr>
            <a:r>
              <a:rPr lang="ja-JP" altLang="en-US" dirty="0"/>
              <a:t>・</a:t>
            </a:r>
            <a:r>
              <a:rPr lang="en-US" altLang="ja-JP" dirty="0"/>
              <a:t>automerge_example.html</a:t>
            </a:r>
          </a:p>
          <a:p>
            <a:pPr>
              <a:defRPr/>
            </a:pPr>
            <a:r>
              <a:rPr lang="ja-JP" altLang="en-US" dirty="0"/>
              <a:t>・</a:t>
            </a:r>
            <a:r>
              <a:rPr lang="en-US" altLang="ja-JP" dirty="0" smtClean="0"/>
              <a:t>README.md</a:t>
            </a:r>
          </a:p>
          <a:p>
            <a:pPr>
              <a:defRPr/>
            </a:pPr>
            <a:r>
              <a:rPr lang="ja-JP" altLang="en-US" dirty="0" smtClean="0"/>
              <a:t>・</a:t>
            </a:r>
            <a:r>
              <a:rPr lang="en-US" altLang="ja-JP" dirty="0" smtClean="0"/>
              <a:t>00taro</a:t>
            </a:r>
            <a:endParaRPr lang="en-US" altLang="ja-JP" dirty="0"/>
          </a:p>
          <a:p>
            <a:endParaRPr kumimoji="1" lang="ja-JP" altLang="en-US" dirty="0"/>
          </a:p>
        </p:txBody>
      </p:sp>
      <p:sp>
        <p:nvSpPr>
          <p:cNvPr id="108" name="TextBox 9"/>
          <p:cNvSpPr txBox="1">
            <a:spLocks noChangeArrowheads="1"/>
          </p:cNvSpPr>
          <p:nvPr/>
        </p:nvSpPr>
        <p:spPr bwMode="auto">
          <a:xfrm>
            <a:off x="4105326" y="3088302"/>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push</a:t>
            </a:r>
            <a:endParaRPr lang="ja-JP" altLang="en-US" dirty="0"/>
          </a:p>
        </p:txBody>
      </p:sp>
      <p:sp>
        <p:nvSpPr>
          <p:cNvPr id="109" name="TextBox 9"/>
          <p:cNvSpPr txBox="1">
            <a:spLocks noChangeArrowheads="1"/>
          </p:cNvSpPr>
          <p:nvPr/>
        </p:nvSpPr>
        <p:spPr bwMode="auto">
          <a:xfrm>
            <a:off x="5159155" y="3010630"/>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push</a:t>
            </a:r>
            <a:endParaRPr lang="ja-JP" altLang="en-US" dirty="0"/>
          </a:p>
        </p:txBody>
      </p:sp>
      <p:sp>
        <p:nvSpPr>
          <p:cNvPr id="110" name="TextBox 9"/>
          <p:cNvSpPr txBox="1">
            <a:spLocks noChangeArrowheads="1"/>
          </p:cNvSpPr>
          <p:nvPr/>
        </p:nvSpPr>
        <p:spPr bwMode="auto">
          <a:xfrm>
            <a:off x="6005531" y="2919448"/>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push</a:t>
            </a:r>
            <a:endParaRPr lang="ja-JP" altLang="en-US" dirty="0"/>
          </a:p>
        </p:txBody>
      </p:sp>
      <p:cxnSp>
        <p:nvCxnSpPr>
          <p:cNvPr id="111" name="Straight Arrow Connector 110"/>
          <p:cNvCxnSpPr/>
          <p:nvPr/>
        </p:nvCxnSpPr>
        <p:spPr bwMode="auto">
          <a:xfrm flipV="1">
            <a:off x="1657178" y="2725840"/>
            <a:ext cx="1546544" cy="4880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9"/>
          <p:cNvSpPr txBox="1">
            <a:spLocks noChangeArrowheads="1"/>
          </p:cNvSpPr>
          <p:nvPr/>
        </p:nvSpPr>
        <p:spPr bwMode="auto">
          <a:xfrm>
            <a:off x="1751503" y="2474289"/>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push</a:t>
            </a:r>
            <a:endParaRPr lang="ja-JP" altLang="en-US" dirty="0"/>
          </a:p>
        </p:txBody>
      </p:sp>
      <p:sp>
        <p:nvSpPr>
          <p:cNvPr id="3" name="Slide Number Placeholder 2"/>
          <p:cNvSpPr>
            <a:spLocks noGrp="1"/>
          </p:cNvSpPr>
          <p:nvPr>
            <p:ph type="sldNum" sz="quarter" idx="10"/>
          </p:nvPr>
        </p:nvSpPr>
        <p:spPr/>
        <p:txBody>
          <a:bodyPr/>
          <a:lstStyle/>
          <a:p>
            <a:pPr>
              <a:defRPr/>
            </a:pPr>
            <a:fld id="{CCE34BBF-BD14-40D9-9945-06158F77E98E}" type="slidenum">
              <a:rPr lang="ja-JP" altLang="en-US" smtClean="0"/>
              <a:pPr>
                <a:defRPr/>
              </a:pPr>
              <a:t>21</a:t>
            </a:fld>
            <a:endParaRPr lang="ja-JP" altLang="en-US"/>
          </a:p>
        </p:txBody>
      </p:sp>
      <p:grpSp>
        <p:nvGrpSpPr>
          <p:cNvPr id="104" name="Group 46"/>
          <p:cNvGrpSpPr>
            <a:grpSpLocks/>
          </p:cNvGrpSpPr>
          <p:nvPr/>
        </p:nvGrpSpPr>
        <p:grpSpPr bwMode="auto">
          <a:xfrm>
            <a:off x="6619996" y="3061560"/>
            <a:ext cx="1905927" cy="884276"/>
            <a:chOff x="4023253" y="4966879"/>
            <a:chExt cx="2736987" cy="1142844"/>
          </a:xfrm>
        </p:grpSpPr>
        <p:sp>
          <p:nvSpPr>
            <p:cNvPr id="105" name="TextBox 9"/>
            <p:cNvSpPr txBox="1">
              <a:spLocks noChangeArrowheads="1"/>
            </p:cNvSpPr>
            <p:nvPr/>
          </p:nvSpPr>
          <p:spPr bwMode="auto">
            <a:xfrm>
              <a:off x="4830651" y="4966879"/>
              <a:ext cx="1929589" cy="494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Saburo</a:t>
              </a:r>
              <a:r>
                <a:rPr lang="ja-JP" altLang="en-US" dirty="0" smtClean="0"/>
                <a:t>さ</a:t>
              </a:r>
              <a:r>
                <a:rPr lang="ja-JP" altLang="en-US" dirty="0"/>
                <a:t>ん</a:t>
              </a:r>
              <a:endParaRPr lang="en-US" altLang="ja-JP" dirty="0"/>
            </a:p>
          </p:txBody>
        </p:sp>
        <p:grpSp>
          <p:nvGrpSpPr>
            <p:cNvPr id="106" name="Group 48"/>
            <p:cNvGrpSpPr>
              <a:grpSpLocks/>
            </p:cNvGrpSpPr>
            <p:nvPr/>
          </p:nvGrpSpPr>
          <p:grpSpPr bwMode="auto">
            <a:xfrm>
              <a:off x="4023253" y="5119694"/>
              <a:ext cx="1348150" cy="990029"/>
              <a:chOff x="4055838" y="3390221"/>
              <a:chExt cx="1348150" cy="990029"/>
            </a:xfrm>
          </p:grpSpPr>
          <p:sp>
            <p:nvSpPr>
              <p:cNvPr id="113" name="Snip Single Corner Rectangle 112"/>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4" name="Can 113"/>
              <p:cNvSpPr/>
              <p:nvPr/>
            </p:nvSpPr>
            <p:spPr bwMode="auto">
              <a:xfrm>
                <a:off x="4744409" y="3786063"/>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115" name="Group 309"/>
              <p:cNvGrpSpPr>
                <a:grpSpLocks/>
              </p:cNvGrpSpPr>
              <p:nvPr/>
            </p:nvGrpSpPr>
            <p:grpSpPr bwMode="auto">
              <a:xfrm>
                <a:off x="4055838" y="3390221"/>
                <a:ext cx="552450" cy="425450"/>
                <a:chOff x="2932" y="1586"/>
                <a:chExt cx="348" cy="268"/>
              </a:xfrm>
            </p:grpSpPr>
            <p:sp>
              <p:nvSpPr>
                <p:cNvPr id="117"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119"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
        <p:nvSpPr>
          <p:cNvPr id="123" name="Oval Callout 122"/>
          <p:cNvSpPr/>
          <p:nvPr/>
        </p:nvSpPr>
        <p:spPr>
          <a:xfrm>
            <a:off x="6046868" y="5174488"/>
            <a:ext cx="1726298" cy="1086174"/>
          </a:xfrm>
          <a:prstGeom prst="wedgeEllipseCallout">
            <a:avLst>
              <a:gd name="adj1" fmla="val -21952"/>
              <a:gd name="adj2" fmla="val -8124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grpSp>
        <p:nvGrpSpPr>
          <p:cNvPr id="124" name="Group 123"/>
          <p:cNvGrpSpPr/>
          <p:nvPr/>
        </p:nvGrpSpPr>
        <p:grpSpPr>
          <a:xfrm>
            <a:off x="3880633" y="5683817"/>
            <a:ext cx="1778451" cy="1086174"/>
            <a:chOff x="9577886" y="3615940"/>
            <a:chExt cx="1778451" cy="1086174"/>
          </a:xfrm>
        </p:grpSpPr>
        <p:sp>
          <p:nvSpPr>
            <p:cNvPr id="125" name="Oval Callout 124"/>
            <p:cNvSpPr/>
            <p:nvPr/>
          </p:nvSpPr>
          <p:spPr>
            <a:xfrm>
              <a:off x="9577886" y="3615940"/>
              <a:ext cx="1726298" cy="1086174"/>
            </a:xfrm>
            <a:prstGeom prst="wedgeEllipseCallout">
              <a:avLst>
                <a:gd name="adj1" fmla="val 12028"/>
                <a:gd name="adj2" fmla="val -7012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126" name="Rectangle 125"/>
            <p:cNvSpPr/>
            <p:nvPr/>
          </p:nvSpPr>
          <p:spPr>
            <a:xfrm>
              <a:off x="9885334" y="3652498"/>
              <a:ext cx="1471003" cy="923330"/>
            </a:xfrm>
            <a:prstGeom prst="rect">
              <a:avLst/>
            </a:prstGeom>
          </p:spPr>
          <p:txBody>
            <a:bodyPr wrap="square">
              <a:spAutoFit/>
            </a:bodyPr>
            <a:lstStyle/>
            <a:p>
              <a:pPr>
                <a:defRPr/>
              </a:pPr>
              <a:r>
                <a:rPr lang="ja-JP" altLang="en-US" dirty="0"/>
                <a:t>・・・</a:t>
              </a:r>
              <a:endParaRPr lang="en-US" altLang="ja-JP" dirty="0"/>
            </a:p>
            <a:p>
              <a:pPr>
                <a:defRPr/>
              </a:pPr>
              <a:r>
                <a:rPr lang="ja-JP" altLang="en-US" dirty="0" smtClean="0"/>
                <a:t>・</a:t>
              </a:r>
              <a:r>
                <a:rPr lang="en-US" altLang="ja-JP" dirty="0" smtClean="0"/>
                <a:t>01jiro</a:t>
              </a:r>
            </a:p>
            <a:p>
              <a:pPr>
                <a:defRPr/>
              </a:pPr>
              <a:endParaRPr lang="en-US" altLang="ja-JP" dirty="0" smtClean="0"/>
            </a:p>
          </p:txBody>
        </p:sp>
      </p:grpSp>
      <p:grpSp>
        <p:nvGrpSpPr>
          <p:cNvPr id="127" name="Group 126"/>
          <p:cNvGrpSpPr/>
          <p:nvPr/>
        </p:nvGrpSpPr>
        <p:grpSpPr>
          <a:xfrm>
            <a:off x="7315738" y="3958495"/>
            <a:ext cx="1726298" cy="1086174"/>
            <a:chOff x="11019249" y="2703145"/>
            <a:chExt cx="1726298" cy="1086174"/>
          </a:xfrm>
        </p:grpSpPr>
        <p:sp>
          <p:nvSpPr>
            <p:cNvPr id="128" name="Oval Callout 127"/>
            <p:cNvSpPr/>
            <p:nvPr/>
          </p:nvSpPr>
          <p:spPr>
            <a:xfrm>
              <a:off x="11019249" y="2703145"/>
              <a:ext cx="1726298" cy="1086174"/>
            </a:xfrm>
            <a:prstGeom prst="wedgeEllipseCallout">
              <a:avLst>
                <a:gd name="adj1" fmla="val -39941"/>
                <a:gd name="adj2" fmla="val -7489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129" name="Rectangle 128"/>
            <p:cNvSpPr/>
            <p:nvPr/>
          </p:nvSpPr>
          <p:spPr>
            <a:xfrm>
              <a:off x="11221571" y="2770500"/>
              <a:ext cx="1471003" cy="923330"/>
            </a:xfrm>
            <a:prstGeom prst="rect">
              <a:avLst/>
            </a:prstGeom>
          </p:spPr>
          <p:txBody>
            <a:bodyPr wrap="square">
              <a:spAutoFit/>
            </a:bodyPr>
            <a:lstStyle/>
            <a:p>
              <a:pPr>
                <a:defRPr/>
              </a:pPr>
              <a:r>
                <a:rPr lang="ja-JP" altLang="en-US" dirty="0"/>
                <a:t>・・・</a:t>
              </a:r>
              <a:endParaRPr lang="en-US" altLang="ja-JP" dirty="0"/>
            </a:p>
            <a:p>
              <a:pPr>
                <a:defRPr/>
              </a:pPr>
              <a:r>
                <a:rPr lang="ja-JP" altLang="en-US" dirty="0" smtClean="0"/>
                <a:t>・</a:t>
              </a:r>
              <a:r>
                <a:rPr lang="en-US" altLang="ja-JP" dirty="0" smtClean="0"/>
                <a:t>03saburo</a:t>
              </a:r>
            </a:p>
            <a:p>
              <a:pPr>
                <a:defRPr/>
              </a:pPr>
              <a:endParaRPr lang="en-US" altLang="ja-JP" dirty="0" smtClean="0"/>
            </a:p>
          </p:txBody>
        </p:sp>
      </p:grpSp>
      <p:sp>
        <p:nvSpPr>
          <p:cNvPr id="130" name="Rectangle 129"/>
          <p:cNvSpPr/>
          <p:nvPr/>
        </p:nvSpPr>
        <p:spPr>
          <a:xfrm>
            <a:off x="6249190" y="5241843"/>
            <a:ext cx="1471003" cy="923330"/>
          </a:xfrm>
          <a:prstGeom prst="rect">
            <a:avLst/>
          </a:prstGeom>
        </p:spPr>
        <p:txBody>
          <a:bodyPr wrap="square">
            <a:spAutoFit/>
          </a:bodyPr>
          <a:lstStyle/>
          <a:p>
            <a:pPr>
              <a:defRPr/>
            </a:pPr>
            <a:r>
              <a:rPr lang="ja-JP" altLang="en-US" dirty="0"/>
              <a:t>・・・</a:t>
            </a:r>
            <a:endParaRPr lang="en-US" altLang="ja-JP" dirty="0"/>
          </a:p>
          <a:p>
            <a:pPr>
              <a:defRPr/>
            </a:pPr>
            <a:r>
              <a:rPr lang="ja-JP" altLang="en-US" dirty="0" smtClean="0"/>
              <a:t>・</a:t>
            </a:r>
            <a:r>
              <a:rPr lang="en-US" altLang="ja-JP" dirty="0" smtClean="0"/>
              <a:t>02hanako</a:t>
            </a:r>
          </a:p>
          <a:p>
            <a:pPr>
              <a:defRPr/>
            </a:pPr>
            <a:endParaRPr lang="en-US" altLang="ja-JP" dirty="0" smtClean="0"/>
          </a:p>
        </p:txBody>
      </p:sp>
    </p:spTree>
    <p:extLst>
      <p:ext uri="{BB962C8B-B14F-4D97-AF65-F5344CB8AC3E}">
        <p14:creationId xmlns:p14="http://schemas.microsoft.com/office/powerpoint/2010/main" val="27190644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ハ</a:t>
            </a:r>
            <a:r>
              <a:rPr lang="ja-JP" altLang="en-US" dirty="0"/>
              <a:t>ンズオンの概要</a:t>
            </a:r>
            <a:r>
              <a:rPr lang="en-US" altLang="ja-JP" dirty="0" smtClean="0"/>
              <a:t>(4/12)</a:t>
            </a:r>
            <a:r>
              <a:rPr lang="ja-JP" altLang="en-US" dirty="0" smtClean="0"/>
              <a:t>　</a:t>
            </a:r>
            <a:r>
              <a:rPr lang="ja-JP" altLang="en-US" dirty="0"/>
              <a:t>リモートへ</a:t>
            </a:r>
            <a:r>
              <a:rPr lang="ja-JP" altLang="en-US" dirty="0" smtClean="0"/>
              <a:t>の</a:t>
            </a:r>
            <a:r>
              <a:rPr lang="en-US" altLang="ja-JP" dirty="0" smtClean="0"/>
              <a:t>push</a:t>
            </a:r>
            <a:r>
              <a:rPr lang="ja-JP" altLang="en-US" dirty="0" smtClean="0"/>
              <a:t>と</a:t>
            </a:r>
            <a:r>
              <a:rPr lang="en-US" altLang="ja-JP" dirty="0" smtClean="0"/>
              <a:t>pull</a:t>
            </a:r>
            <a:r>
              <a:rPr lang="ja-JP" altLang="en-US" dirty="0"/>
              <a:t>　</a:t>
            </a:r>
            <a:endParaRPr kumimoji="1" lang="ja-JP" altLang="en-US" dirty="0"/>
          </a:p>
        </p:txBody>
      </p:sp>
      <p:cxnSp>
        <p:nvCxnSpPr>
          <p:cNvPr id="4" name="Straight Connector 3"/>
          <p:cNvCxnSpPr/>
          <p:nvPr/>
        </p:nvCxnSpPr>
        <p:spPr>
          <a:xfrm flipV="1">
            <a:off x="899129" y="2881560"/>
            <a:ext cx="7364778" cy="23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4"/>
          <p:cNvGrpSpPr>
            <a:grpSpLocks/>
          </p:cNvGrpSpPr>
          <p:nvPr/>
        </p:nvGrpSpPr>
        <p:grpSpPr bwMode="auto">
          <a:xfrm flipH="1">
            <a:off x="38806" y="1183362"/>
            <a:ext cx="5662048" cy="1390406"/>
            <a:chOff x="-2755274" y="659930"/>
            <a:chExt cx="6332761" cy="2018453"/>
          </a:xfrm>
        </p:grpSpPr>
        <p:sp>
          <p:nvSpPr>
            <p:cNvPr id="8" name="Snip Single Corner Rectangle 7"/>
            <p:cNvSpPr/>
            <p:nvPr/>
          </p:nvSpPr>
          <p:spPr bwMode="auto">
            <a:xfrm>
              <a:off x="447910" y="659930"/>
              <a:ext cx="1881144" cy="832931"/>
            </a:xfrm>
            <a:prstGeom prst="snip1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9" name="Can 8"/>
            <p:cNvSpPr/>
            <p:nvPr/>
          </p:nvSpPr>
          <p:spPr bwMode="auto">
            <a:xfrm>
              <a:off x="591919" y="733675"/>
              <a:ext cx="1557801" cy="698285"/>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t>ベアリポジトリ</a:t>
              </a:r>
            </a:p>
          </p:txBody>
        </p:sp>
        <p:sp>
          <p:nvSpPr>
            <p:cNvPr id="10" name="TextBox 115"/>
            <p:cNvSpPr txBox="1">
              <a:spLocks noChangeArrowheads="1"/>
            </p:cNvSpPr>
            <p:nvPr/>
          </p:nvSpPr>
          <p:spPr bwMode="auto">
            <a:xfrm>
              <a:off x="-699608" y="1636443"/>
              <a:ext cx="4277095" cy="93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https://</a:t>
              </a:r>
              <a:r>
                <a:rPr lang="en-US" altLang="ja-JP" dirty="0" smtClean="0"/>
                <a:t>github.com/hiyuko</a:t>
              </a:r>
            </a:p>
            <a:p>
              <a:r>
                <a:rPr lang="en-US" altLang="ja-JP" dirty="0" smtClean="0"/>
                <a:t>/welcomEGit2.git</a:t>
              </a:r>
              <a:endParaRPr lang="ja-JP" altLang="en-US" dirty="0"/>
            </a:p>
          </p:txBody>
        </p:sp>
        <p:sp>
          <p:nvSpPr>
            <p:cNvPr id="11" name="Can 10"/>
            <p:cNvSpPr/>
            <p:nvPr/>
          </p:nvSpPr>
          <p:spPr bwMode="auto">
            <a:xfrm>
              <a:off x="-2755274" y="1204974"/>
              <a:ext cx="2788461" cy="1473409"/>
            </a:xfrm>
            <a:prstGeom prst="can">
              <a:avLst>
                <a:gd name="adj" fmla="val 199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12" name="Straight Connector 11"/>
            <p:cNvCxnSpPr/>
            <p:nvPr/>
          </p:nvCxnSpPr>
          <p:spPr>
            <a:xfrm flipV="1">
              <a:off x="-2734228" y="839727"/>
              <a:ext cx="3408807" cy="45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3187" y="870350"/>
              <a:ext cx="2092692" cy="56161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5" name="Picture 6656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26824" y="780653"/>
            <a:ext cx="719019"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36"/>
          <p:cNvGrpSpPr/>
          <p:nvPr/>
        </p:nvGrpSpPr>
        <p:grpSpPr>
          <a:xfrm>
            <a:off x="3264685" y="1961159"/>
            <a:ext cx="2298542" cy="374432"/>
            <a:chOff x="4142584" y="2282391"/>
            <a:chExt cx="2810173" cy="374432"/>
          </a:xfrm>
        </p:grpSpPr>
        <p:grpSp>
          <p:nvGrpSpPr>
            <p:cNvPr id="38" name="Group 5"/>
            <p:cNvGrpSpPr>
              <a:grpSpLocks/>
            </p:cNvGrpSpPr>
            <p:nvPr/>
          </p:nvGrpSpPr>
          <p:grpSpPr bwMode="auto">
            <a:xfrm rot="5400000" flipH="1">
              <a:off x="4624712" y="1800263"/>
              <a:ext cx="374432" cy="1338687"/>
              <a:chOff x="10575183" y="3979826"/>
              <a:chExt cx="733656" cy="1338950"/>
            </a:xfrm>
          </p:grpSpPr>
          <p:grpSp>
            <p:nvGrpSpPr>
              <p:cNvPr id="41" name="Group 54"/>
              <p:cNvGrpSpPr>
                <a:grpSpLocks/>
              </p:cNvGrpSpPr>
              <p:nvPr/>
            </p:nvGrpSpPr>
            <p:grpSpPr bwMode="auto">
              <a:xfrm rot="16200000" flipV="1">
                <a:off x="10262795" y="4292214"/>
                <a:ext cx="1338950" cy="714174"/>
                <a:chOff x="4654156" y="4663433"/>
                <a:chExt cx="2862714" cy="691309"/>
              </a:xfrm>
            </p:grpSpPr>
            <p:grpSp>
              <p:nvGrpSpPr>
                <p:cNvPr id="43" name="Group 29"/>
                <p:cNvGrpSpPr>
                  <a:grpSpLocks/>
                </p:cNvGrpSpPr>
                <p:nvPr/>
              </p:nvGrpSpPr>
              <p:grpSpPr bwMode="auto">
                <a:xfrm>
                  <a:off x="4654156" y="4665235"/>
                  <a:ext cx="2862714" cy="689507"/>
                  <a:chOff x="5559457" y="5416716"/>
                  <a:chExt cx="2862714" cy="689507"/>
                </a:xfrm>
              </p:grpSpPr>
              <p:sp>
                <p:nvSpPr>
                  <p:cNvPr id="46" name="Rounded Rectangle 45"/>
                  <p:cNvSpPr/>
                  <p:nvPr/>
                </p:nvSpPr>
                <p:spPr bwMode="auto">
                  <a:xfrm>
                    <a:off x="5559457" y="5416716"/>
                    <a:ext cx="719695" cy="689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47" name="Straight Arrow Connector 46"/>
                  <p:cNvCxnSpPr>
                    <a:stCxn id="49" idx="1"/>
                    <a:endCxn id="45" idx="3"/>
                  </p:cNvCxnSpPr>
                  <p:nvPr/>
                </p:nvCxnSpPr>
                <p:spPr>
                  <a:xfrm rot="10800000">
                    <a:off x="7819400" y="5759668"/>
                    <a:ext cx="602771" cy="134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p:cNvCxnSpPr>
                  <a:endCxn id="46" idx="3"/>
                </p:cNvCxnSpPr>
                <p:nvPr/>
              </p:nvCxnSpPr>
              <p:spPr>
                <a:xfrm rot="10800000" flipV="1">
                  <a:off x="5373851" y="5002374"/>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6194406" y="4663433"/>
                  <a:ext cx="719694" cy="689505"/>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42" name="TextBox 44"/>
              <p:cNvSpPr txBox="1">
                <a:spLocks noChangeArrowheads="1"/>
              </p:cNvSpPr>
              <p:nvPr/>
            </p:nvSpPr>
            <p:spPr bwMode="auto">
              <a:xfrm rot="16200000" flipV="1">
                <a:off x="10787230" y="4296217"/>
                <a:ext cx="319556" cy="72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39" name="TextBox 38"/>
            <p:cNvSpPr txBox="1"/>
            <p:nvPr/>
          </p:nvSpPr>
          <p:spPr>
            <a:xfrm>
              <a:off x="5982794" y="2327282"/>
              <a:ext cx="969963" cy="307777"/>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40" name="Straight Arrow Connector 39"/>
            <p:cNvCxnSpPr>
              <a:stCxn id="39" idx="1"/>
              <a:endCxn id="49" idx="3"/>
            </p:cNvCxnSpPr>
            <p:nvPr/>
          </p:nvCxnSpPr>
          <p:spPr bwMode="auto">
            <a:xfrm flipH="1">
              <a:off x="5817820" y="2481171"/>
              <a:ext cx="16497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bwMode="auto">
          <a:xfrm rot="10800000" flipH="1" flipV="1">
            <a:off x="4359645" y="1978169"/>
            <a:ext cx="275276"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nvGrpSpPr>
          <p:cNvPr id="116" name="Group 115"/>
          <p:cNvGrpSpPr/>
          <p:nvPr/>
        </p:nvGrpSpPr>
        <p:grpSpPr>
          <a:xfrm>
            <a:off x="448517" y="2896909"/>
            <a:ext cx="3822293" cy="1864283"/>
            <a:chOff x="-395360" y="3735581"/>
            <a:chExt cx="4673095" cy="2132181"/>
          </a:xfrm>
        </p:grpSpPr>
        <p:grpSp>
          <p:nvGrpSpPr>
            <p:cNvPr id="17" name="Group 46"/>
            <p:cNvGrpSpPr>
              <a:grpSpLocks/>
            </p:cNvGrpSpPr>
            <p:nvPr/>
          </p:nvGrpSpPr>
          <p:grpSpPr bwMode="auto">
            <a:xfrm>
              <a:off x="-395360" y="3879268"/>
              <a:ext cx="4373598" cy="776322"/>
              <a:chOff x="4023253" y="5108034"/>
              <a:chExt cx="5137677" cy="1001685"/>
            </a:xfrm>
          </p:grpSpPr>
          <p:sp>
            <p:nvSpPr>
              <p:cNvPr id="18" name="TextBox 9"/>
              <p:cNvSpPr txBox="1">
                <a:spLocks noChangeArrowheads="1"/>
              </p:cNvSpPr>
              <p:nvPr/>
            </p:nvSpPr>
            <p:spPr bwMode="auto">
              <a:xfrm>
                <a:off x="6084141" y="5108034"/>
                <a:ext cx="3076789" cy="54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git/welcomEGit2</a:t>
                </a:r>
                <a:endParaRPr lang="en-US" altLang="ja-JP" dirty="0"/>
              </a:p>
            </p:txBody>
          </p:sp>
          <p:grpSp>
            <p:nvGrpSpPr>
              <p:cNvPr id="19" name="Group 48"/>
              <p:cNvGrpSpPr>
                <a:grpSpLocks/>
              </p:cNvGrpSpPr>
              <p:nvPr/>
            </p:nvGrpSpPr>
            <p:grpSpPr bwMode="auto">
              <a:xfrm>
                <a:off x="4023253" y="5119694"/>
                <a:ext cx="1348281" cy="990025"/>
                <a:chOff x="4055838" y="3390221"/>
                <a:chExt cx="1348281" cy="990025"/>
              </a:xfrm>
            </p:grpSpPr>
            <p:sp>
              <p:nvSpPr>
                <p:cNvPr id="20" name="Snip Single Corner Rectangle 19"/>
                <p:cNvSpPr/>
                <p:nvPr/>
              </p:nvSpPr>
              <p:spPr bwMode="auto">
                <a:xfrm>
                  <a:off x="4322511" y="3687905"/>
                  <a:ext cx="1081608" cy="692341"/>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1" name="Can 20"/>
                <p:cNvSpPr/>
                <p:nvPr/>
              </p:nvSpPr>
              <p:spPr bwMode="auto">
                <a:xfrm>
                  <a:off x="4794315" y="3786229"/>
                  <a:ext cx="537074" cy="497748"/>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22" name="Group 309"/>
                <p:cNvGrpSpPr>
                  <a:grpSpLocks/>
                </p:cNvGrpSpPr>
                <p:nvPr/>
              </p:nvGrpSpPr>
              <p:grpSpPr bwMode="auto">
                <a:xfrm>
                  <a:off x="4055838" y="3390221"/>
                  <a:ext cx="552450" cy="425450"/>
                  <a:chOff x="2932" y="1586"/>
                  <a:chExt cx="348" cy="268"/>
                </a:xfrm>
              </p:grpSpPr>
              <p:sp>
                <p:nvSpPr>
                  <p:cNvPr id="23"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25"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
          <p:nvSpPr>
            <p:cNvPr id="27" name="Can 26"/>
            <p:cNvSpPr/>
            <p:nvPr/>
          </p:nvSpPr>
          <p:spPr bwMode="auto">
            <a:xfrm flipH="1">
              <a:off x="909891" y="4387299"/>
              <a:ext cx="3367844" cy="1480463"/>
            </a:xfrm>
            <a:prstGeom prst="can">
              <a:avLst>
                <a:gd name="adj" fmla="val 138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28" name="Straight Connector 27"/>
            <p:cNvCxnSpPr/>
            <p:nvPr/>
          </p:nvCxnSpPr>
          <p:spPr>
            <a:xfrm flipH="1" flipV="1">
              <a:off x="690491" y="4218032"/>
              <a:ext cx="3587244" cy="25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233289" y="4292907"/>
              <a:ext cx="676602" cy="233023"/>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1029382" y="4963874"/>
              <a:ext cx="3084050" cy="422405"/>
              <a:chOff x="1569302" y="5721672"/>
              <a:chExt cx="3084050" cy="422405"/>
            </a:xfrm>
          </p:grpSpPr>
          <p:grpSp>
            <p:nvGrpSpPr>
              <p:cNvPr id="53" name="Group 52"/>
              <p:cNvGrpSpPr/>
              <p:nvPr/>
            </p:nvGrpSpPr>
            <p:grpSpPr>
              <a:xfrm>
                <a:off x="1569302" y="5721672"/>
                <a:ext cx="3084050" cy="422405"/>
                <a:chOff x="4142587" y="2255844"/>
                <a:chExt cx="3084050" cy="422405"/>
              </a:xfrm>
            </p:grpSpPr>
            <p:grpSp>
              <p:nvGrpSpPr>
                <p:cNvPr id="54" name="Group 5"/>
                <p:cNvGrpSpPr>
                  <a:grpSpLocks/>
                </p:cNvGrpSpPr>
                <p:nvPr/>
              </p:nvGrpSpPr>
              <p:grpSpPr bwMode="auto">
                <a:xfrm rot="5400000" flipH="1">
                  <a:off x="4685591" y="1712840"/>
                  <a:ext cx="422405" cy="1508414"/>
                  <a:chOff x="10533191" y="3810066"/>
                  <a:chExt cx="827653" cy="1508711"/>
                </a:xfrm>
              </p:grpSpPr>
              <p:grpSp>
                <p:nvGrpSpPr>
                  <p:cNvPr id="57" name="Group 54"/>
                  <p:cNvGrpSpPr>
                    <a:grpSpLocks/>
                  </p:cNvGrpSpPr>
                  <p:nvPr/>
                </p:nvGrpSpPr>
                <p:grpSpPr bwMode="auto">
                  <a:xfrm rot="16200000" flipV="1">
                    <a:off x="10187121" y="4198126"/>
                    <a:ext cx="1508711" cy="732592"/>
                    <a:chOff x="4654152" y="4645604"/>
                    <a:chExt cx="3225668" cy="709137"/>
                  </a:xfrm>
                </p:grpSpPr>
                <p:grpSp>
                  <p:nvGrpSpPr>
                    <p:cNvPr id="59" name="Group 29"/>
                    <p:cNvGrpSpPr>
                      <a:grpSpLocks/>
                    </p:cNvGrpSpPr>
                    <p:nvPr/>
                  </p:nvGrpSpPr>
                  <p:grpSpPr bwMode="auto">
                    <a:xfrm>
                      <a:off x="4654152" y="4665235"/>
                      <a:ext cx="3225668" cy="689506"/>
                      <a:chOff x="5559453" y="5416716"/>
                      <a:chExt cx="3225668" cy="689506"/>
                    </a:xfrm>
                  </p:grpSpPr>
                  <p:sp>
                    <p:nvSpPr>
                      <p:cNvPr id="62" name="Rounded Rectangle 61"/>
                      <p:cNvSpPr/>
                      <p:nvPr/>
                    </p:nvSpPr>
                    <p:spPr bwMode="auto">
                      <a:xfrm>
                        <a:off x="5559453" y="5416716"/>
                        <a:ext cx="719695" cy="6895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63" name="Straight Arrow Connector 62"/>
                      <p:cNvCxnSpPr>
                        <a:stCxn id="64" idx="1"/>
                        <a:endCxn id="61" idx="3"/>
                      </p:cNvCxnSpPr>
                      <p:nvPr/>
                    </p:nvCxnSpPr>
                    <p:spPr>
                      <a:xfrm rot="10800000" flipV="1">
                        <a:off x="8072402" y="5723686"/>
                        <a:ext cx="712719" cy="18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endCxn id="62" idx="3"/>
                    </p:cNvCxnSpPr>
                    <p:nvPr/>
                  </p:nvCxnSpPr>
                  <p:spPr>
                    <a:xfrm rot="10800000" flipV="1">
                      <a:off x="5373851" y="5002375"/>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6447407" y="4645604"/>
                      <a:ext cx="719694" cy="689506"/>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58" name="TextBox 44"/>
                  <p:cNvSpPr txBox="1">
                    <a:spLocks noChangeArrowheads="1"/>
                  </p:cNvSpPr>
                  <p:nvPr/>
                </p:nvSpPr>
                <p:spPr bwMode="auto">
                  <a:xfrm rot="16200000" flipV="1">
                    <a:off x="10692567" y="4149549"/>
                    <a:ext cx="508901" cy="82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55" name="TextBox 54"/>
                <p:cNvSpPr txBox="1"/>
                <p:nvPr/>
              </p:nvSpPr>
              <p:spPr>
                <a:xfrm>
                  <a:off x="6256674" y="2272582"/>
                  <a:ext cx="969963" cy="352005"/>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56" name="Straight Arrow Connector 55"/>
                <p:cNvCxnSpPr>
                  <a:stCxn id="55" idx="1"/>
                  <a:endCxn id="64" idx="3"/>
                </p:cNvCxnSpPr>
                <p:nvPr/>
              </p:nvCxnSpPr>
              <p:spPr bwMode="auto">
                <a:xfrm flipH="1">
                  <a:off x="5987548" y="2448585"/>
                  <a:ext cx="269126" cy="65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Rounded Rectangle 63"/>
              <p:cNvSpPr/>
              <p:nvPr/>
            </p:nvSpPr>
            <p:spPr bwMode="auto">
              <a:xfrm rot="10800000" flipH="1" flipV="1">
                <a:off x="3077713" y="5739189"/>
                <a:ext cx="336549"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67" name="TextBox 9"/>
            <p:cNvSpPr txBox="1">
              <a:spLocks noChangeArrowheads="1"/>
            </p:cNvSpPr>
            <p:nvPr/>
          </p:nvSpPr>
          <p:spPr bwMode="auto">
            <a:xfrm>
              <a:off x="-87169" y="3735581"/>
              <a:ext cx="2199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Taro</a:t>
              </a:r>
              <a:r>
                <a:rPr lang="ja-JP" altLang="en-US" dirty="0" smtClean="0"/>
                <a:t>さん</a:t>
              </a:r>
              <a:endParaRPr lang="en-US" altLang="ja-JP" dirty="0"/>
            </a:p>
          </p:txBody>
        </p:sp>
      </p:grpSp>
      <p:grpSp>
        <p:nvGrpSpPr>
          <p:cNvPr id="68" name="Group 46"/>
          <p:cNvGrpSpPr>
            <a:grpSpLocks/>
          </p:cNvGrpSpPr>
          <p:nvPr/>
        </p:nvGrpSpPr>
        <p:grpSpPr bwMode="auto">
          <a:xfrm>
            <a:off x="4620290" y="4566482"/>
            <a:ext cx="1497140" cy="971550"/>
            <a:chOff x="4023253" y="4854085"/>
            <a:chExt cx="2149954" cy="1255638"/>
          </a:xfrm>
        </p:grpSpPr>
        <p:sp>
          <p:nvSpPr>
            <p:cNvPr id="69" name="TextBox 9"/>
            <p:cNvSpPr txBox="1">
              <a:spLocks noChangeArrowheads="1"/>
            </p:cNvSpPr>
            <p:nvPr/>
          </p:nvSpPr>
          <p:spPr bwMode="auto">
            <a:xfrm>
              <a:off x="4450292" y="4854085"/>
              <a:ext cx="1722915" cy="47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Jiro</a:t>
              </a:r>
              <a:r>
                <a:rPr lang="ja-JP" altLang="en-US" dirty="0" smtClean="0"/>
                <a:t>さ</a:t>
              </a:r>
              <a:r>
                <a:rPr lang="ja-JP" altLang="en-US" dirty="0"/>
                <a:t>ん</a:t>
              </a:r>
              <a:endParaRPr lang="en-US" altLang="ja-JP" dirty="0"/>
            </a:p>
          </p:txBody>
        </p:sp>
        <p:grpSp>
          <p:nvGrpSpPr>
            <p:cNvPr id="70" name="Group 48"/>
            <p:cNvGrpSpPr>
              <a:grpSpLocks/>
            </p:cNvGrpSpPr>
            <p:nvPr/>
          </p:nvGrpSpPr>
          <p:grpSpPr bwMode="auto">
            <a:xfrm>
              <a:off x="4023253" y="5119694"/>
              <a:ext cx="1348150" cy="990029"/>
              <a:chOff x="4055838" y="3390221"/>
              <a:chExt cx="1348150" cy="990029"/>
            </a:xfrm>
          </p:grpSpPr>
          <p:sp>
            <p:nvSpPr>
              <p:cNvPr id="71" name="Snip Single Corner Rectangle 70"/>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2" name="Can 71"/>
              <p:cNvSpPr/>
              <p:nvPr/>
            </p:nvSpPr>
            <p:spPr bwMode="auto">
              <a:xfrm>
                <a:off x="4754002" y="3804558"/>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73" name="Group 309"/>
              <p:cNvGrpSpPr>
                <a:grpSpLocks/>
              </p:cNvGrpSpPr>
              <p:nvPr/>
            </p:nvGrpSpPr>
            <p:grpSpPr bwMode="auto">
              <a:xfrm>
                <a:off x="4055838" y="3390221"/>
                <a:ext cx="552450" cy="425450"/>
                <a:chOff x="2932" y="1586"/>
                <a:chExt cx="348" cy="268"/>
              </a:xfrm>
            </p:grpSpPr>
            <p:sp>
              <p:nvSpPr>
                <p:cNvPr id="74"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76"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grpSp>
        <p:nvGrpSpPr>
          <p:cNvPr id="77" name="Group 46"/>
          <p:cNvGrpSpPr>
            <a:grpSpLocks/>
          </p:cNvGrpSpPr>
          <p:nvPr/>
        </p:nvGrpSpPr>
        <p:grpSpPr bwMode="auto">
          <a:xfrm>
            <a:off x="5799243" y="3923931"/>
            <a:ext cx="1674206" cy="971549"/>
            <a:chOff x="4023253" y="4854086"/>
            <a:chExt cx="2404228" cy="1255637"/>
          </a:xfrm>
        </p:grpSpPr>
        <p:sp>
          <p:nvSpPr>
            <p:cNvPr id="78" name="TextBox 9"/>
            <p:cNvSpPr txBox="1">
              <a:spLocks noChangeArrowheads="1"/>
            </p:cNvSpPr>
            <p:nvPr/>
          </p:nvSpPr>
          <p:spPr bwMode="auto">
            <a:xfrm>
              <a:off x="4450291" y="4854086"/>
              <a:ext cx="1977190" cy="47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Hanak</a:t>
              </a:r>
              <a:r>
                <a:rPr lang="en-US" altLang="ja-JP" dirty="0"/>
                <a:t>o</a:t>
              </a:r>
              <a:r>
                <a:rPr lang="ja-JP" altLang="en-US" dirty="0" smtClean="0"/>
                <a:t>さ</a:t>
              </a:r>
              <a:r>
                <a:rPr lang="ja-JP" altLang="en-US" dirty="0"/>
                <a:t>ん</a:t>
              </a:r>
              <a:endParaRPr lang="en-US" altLang="ja-JP" dirty="0"/>
            </a:p>
          </p:txBody>
        </p:sp>
        <p:grpSp>
          <p:nvGrpSpPr>
            <p:cNvPr id="79" name="Group 48"/>
            <p:cNvGrpSpPr>
              <a:grpSpLocks/>
            </p:cNvGrpSpPr>
            <p:nvPr/>
          </p:nvGrpSpPr>
          <p:grpSpPr bwMode="auto">
            <a:xfrm>
              <a:off x="4023253" y="5119694"/>
              <a:ext cx="1348150" cy="990029"/>
              <a:chOff x="4055838" y="3390221"/>
              <a:chExt cx="1348150" cy="990029"/>
            </a:xfrm>
          </p:grpSpPr>
          <p:sp>
            <p:nvSpPr>
              <p:cNvPr id="80" name="Snip Single Corner Rectangle 79"/>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81" name="Can 80"/>
              <p:cNvSpPr/>
              <p:nvPr/>
            </p:nvSpPr>
            <p:spPr bwMode="auto">
              <a:xfrm>
                <a:off x="4737627" y="3784232"/>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82" name="Group 309"/>
              <p:cNvGrpSpPr>
                <a:grpSpLocks/>
              </p:cNvGrpSpPr>
              <p:nvPr/>
            </p:nvGrpSpPr>
            <p:grpSpPr bwMode="auto">
              <a:xfrm>
                <a:off x="4055838" y="3390221"/>
                <a:ext cx="552450" cy="425450"/>
                <a:chOff x="2932" y="1586"/>
                <a:chExt cx="348" cy="268"/>
              </a:xfrm>
            </p:grpSpPr>
            <p:sp>
              <p:nvSpPr>
                <p:cNvPr id="83"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4"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85"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grpSp>
        <p:nvGrpSpPr>
          <p:cNvPr id="95" name="Group 94"/>
          <p:cNvGrpSpPr/>
          <p:nvPr/>
        </p:nvGrpSpPr>
        <p:grpSpPr>
          <a:xfrm>
            <a:off x="198320" y="4641394"/>
            <a:ext cx="3370354" cy="2100679"/>
            <a:chOff x="8424947" y="997259"/>
            <a:chExt cx="5160386" cy="2535558"/>
          </a:xfrm>
        </p:grpSpPr>
        <p:sp>
          <p:nvSpPr>
            <p:cNvPr id="96" name="Oval Callout 95"/>
            <p:cNvSpPr/>
            <p:nvPr/>
          </p:nvSpPr>
          <p:spPr>
            <a:xfrm>
              <a:off x="8424947" y="997259"/>
              <a:ext cx="5160386" cy="2535558"/>
            </a:xfrm>
            <a:prstGeom prst="wedgeEllipseCallout">
              <a:avLst>
                <a:gd name="adj1" fmla="val 43623"/>
                <a:gd name="adj2" fmla="val -5637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dirty="0">
                <a:solidFill>
                  <a:schemeClr val="tx1"/>
                </a:solidFill>
              </a:endParaRPr>
            </a:p>
          </p:txBody>
        </p:sp>
        <p:sp>
          <p:nvSpPr>
            <p:cNvPr id="97" name="TextBox 96"/>
            <p:cNvSpPr txBox="1"/>
            <p:nvPr/>
          </p:nvSpPr>
          <p:spPr>
            <a:xfrm>
              <a:off x="9080592" y="1328923"/>
              <a:ext cx="4484875" cy="408641"/>
            </a:xfrm>
            <a:prstGeom prst="rect">
              <a:avLst/>
            </a:prstGeom>
            <a:noFill/>
          </p:spPr>
          <p:txBody>
            <a:bodyPr wrap="square" rtlCol="0">
              <a:spAutoFit/>
            </a:bodyPr>
            <a:lstStyle/>
            <a:p>
              <a:endParaRPr kumimoji="1" lang="ja-JP" altLang="en-US" sz="1600" dirty="0"/>
            </a:p>
          </p:txBody>
        </p:sp>
      </p:grpSp>
      <p:grpSp>
        <p:nvGrpSpPr>
          <p:cNvPr id="98" name="Group 97"/>
          <p:cNvGrpSpPr/>
          <p:nvPr/>
        </p:nvGrpSpPr>
        <p:grpSpPr>
          <a:xfrm>
            <a:off x="5698164" y="619514"/>
            <a:ext cx="3418591" cy="2348857"/>
            <a:chOff x="8424947" y="997259"/>
            <a:chExt cx="5234242" cy="2835114"/>
          </a:xfrm>
        </p:grpSpPr>
        <p:sp>
          <p:nvSpPr>
            <p:cNvPr id="99" name="Oval Callout 98"/>
            <p:cNvSpPr/>
            <p:nvPr/>
          </p:nvSpPr>
          <p:spPr>
            <a:xfrm>
              <a:off x="8424947" y="997259"/>
              <a:ext cx="5160386" cy="2535558"/>
            </a:xfrm>
            <a:prstGeom prst="wedgeEllipseCallout">
              <a:avLst>
                <a:gd name="adj1" fmla="val -53595"/>
                <a:gd name="adj2" fmla="val 3794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dirty="0">
                <a:solidFill>
                  <a:schemeClr val="tx1"/>
                </a:solidFill>
              </a:endParaRPr>
            </a:p>
          </p:txBody>
        </p:sp>
        <p:sp>
          <p:nvSpPr>
            <p:cNvPr id="100" name="TextBox 99"/>
            <p:cNvSpPr txBox="1"/>
            <p:nvPr/>
          </p:nvSpPr>
          <p:spPr>
            <a:xfrm>
              <a:off x="8691215" y="1454824"/>
              <a:ext cx="4967974" cy="2377549"/>
            </a:xfrm>
            <a:prstGeom prst="rect">
              <a:avLst/>
            </a:prstGeom>
            <a:noFill/>
          </p:spPr>
          <p:txBody>
            <a:bodyPr wrap="square" rtlCol="0">
              <a:spAutoFit/>
            </a:bodyPr>
            <a:lstStyle/>
            <a:p>
              <a:pPr>
                <a:defRPr/>
              </a:pPr>
              <a:r>
                <a:rPr lang="ja-JP" altLang="en-US" dirty="0" smtClean="0"/>
                <a:t>・</a:t>
              </a:r>
              <a:r>
                <a:rPr lang="en-US" altLang="ja-JP" dirty="0" smtClean="0"/>
                <a:t>00S-hiyuko</a:t>
              </a:r>
              <a:endParaRPr lang="en-US" altLang="ja-JP" dirty="0"/>
            </a:p>
            <a:p>
              <a:pPr>
                <a:defRPr/>
              </a:pPr>
              <a:r>
                <a:rPr lang="ja-JP" altLang="en-US" dirty="0" smtClean="0"/>
                <a:t>・</a:t>
              </a:r>
              <a:r>
                <a:rPr lang="en-US" altLang="ja-JP" dirty="0" smtClean="0"/>
                <a:t>automerge_example.html</a:t>
              </a:r>
              <a:endParaRPr lang="en-US" altLang="ja-JP" dirty="0"/>
            </a:p>
            <a:p>
              <a:pPr>
                <a:defRPr/>
              </a:pPr>
              <a:r>
                <a:rPr lang="ja-JP" altLang="en-US" dirty="0"/>
                <a:t>・</a:t>
              </a:r>
              <a:r>
                <a:rPr lang="en-US" altLang="ja-JP" dirty="0" smtClean="0"/>
                <a:t>README.md</a:t>
              </a:r>
            </a:p>
            <a:p>
              <a:pPr>
                <a:defRPr/>
              </a:pPr>
              <a:r>
                <a:rPr lang="ja-JP" altLang="en-US" dirty="0"/>
                <a:t>・</a:t>
              </a:r>
              <a:r>
                <a:rPr lang="en-US" altLang="ja-JP" dirty="0"/>
                <a:t>00taro</a:t>
              </a:r>
            </a:p>
            <a:p>
              <a:pPr>
                <a:defRPr/>
              </a:pPr>
              <a:endParaRPr lang="en-US" altLang="ja-JP" dirty="0"/>
            </a:p>
            <a:p>
              <a:pPr>
                <a:defRPr/>
              </a:pPr>
              <a:endParaRPr lang="en-US" altLang="ja-JP" sz="1600" dirty="0"/>
            </a:p>
            <a:p>
              <a:endParaRPr kumimoji="1" lang="ja-JP" altLang="en-US" sz="1600" dirty="0"/>
            </a:p>
          </p:txBody>
        </p:sp>
      </p:grpSp>
      <p:cxnSp>
        <p:nvCxnSpPr>
          <p:cNvPr id="101" name="Straight Arrow Connector 100"/>
          <p:cNvCxnSpPr/>
          <p:nvPr/>
        </p:nvCxnSpPr>
        <p:spPr bwMode="auto">
          <a:xfrm flipH="1" flipV="1">
            <a:off x="4778210" y="2751546"/>
            <a:ext cx="9721" cy="1981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bwMode="auto">
          <a:xfrm flipH="1" flipV="1">
            <a:off x="5643704" y="2774151"/>
            <a:ext cx="515784" cy="1308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bwMode="auto">
          <a:xfrm flipH="1" flipV="1">
            <a:off x="6717171" y="2712607"/>
            <a:ext cx="586417" cy="3792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Multiply 104"/>
          <p:cNvSpPr/>
          <p:nvPr/>
        </p:nvSpPr>
        <p:spPr>
          <a:xfrm>
            <a:off x="5310323" y="3313578"/>
            <a:ext cx="821094" cy="73777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Multiply 105"/>
          <p:cNvSpPr/>
          <p:nvPr/>
        </p:nvSpPr>
        <p:spPr>
          <a:xfrm>
            <a:off x="6522910" y="2720413"/>
            <a:ext cx="821094" cy="73777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TextBox 106"/>
          <p:cNvSpPr txBox="1"/>
          <p:nvPr/>
        </p:nvSpPr>
        <p:spPr>
          <a:xfrm>
            <a:off x="311702" y="5086367"/>
            <a:ext cx="3209533" cy="1477328"/>
          </a:xfrm>
          <a:prstGeom prst="rect">
            <a:avLst/>
          </a:prstGeom>
          <a:noFill/>
        </p:spPr>
        <p:txBody>
          <a:bodyPr wrap="none" rtlCol="0">
            <a:spAutoFit/>
          </a:bodyPr>
          <a:lstStyle/>
          <a:p>
            <a:pPr>
              <a:defRPr/>
            </a:pPr>
            <a:r>
              <a:rPr lang="ja-JP" altLang="en-US" dirty="0"/>
              <a:t>・</a:t>
            </a:r>
            <a:r>
              <a:rPr lang="en-US" altLang="ja-JP" dirty="0"/>
              <a:t>00S-hiyuko</a:t>
            </a:r>
          </a:p>
          <a:p>
            <a:pPr>
              <a:defRPr/>
            </a:pPr>
            <a:r>
              <a:rPr lang="ja-JP" altLang="en-US" dirty="0"/>
              <a:t>・</a:t>
            </a:r>
            <a:r>
              <a:rPr lang="en-US" altLang="ja-JP" dirty="0"/>
              <a:t>automerge_example.html</a:t>
            </a:r>
          </a:p>
          <a:p>
            <a:pPr>
              <a:defRPr/>
            </a:pPr>
            <a:r>
              <a:rPr lang="ja-JP" altLang="en-US" dirty="0"/>
              <a:t>・</a:t>
            </a:r>
            <a:r>
              <a:rPr lang="en-US" altLang="ja-JP" dirty="0" smtClean="0"/>
              <a:t>README.md</a:t>
            </a:r>
          </a:p>
          <a:p>
            <a:pPr>
              <a:defRPr/>
            </a:pPr>
            <a:r>
              <a:rPr lang="ja-JP" altLang="en-US" dirty="0" smtClean="0"/>
              <a:t>・</a:t>
            </a:r>
            <a:r>
              <a:rPr lang="en-US" altLang="ja-JP" dirty="0" smtClean="0"/>
              <a:t>00taro</a:t>
            </a:r>
            <a:endParaRPr lang="en-US" altLang="ja-JP" dirty="0"/>
          </a:p>
          <a:p>
            <a:endParaRPr kumimoji="1" lang="ja-JP" altLang="en-US" dirty="0"/>
          </a:p>
        </p:txBody>
      </p:sp>
      <p:sp>
        <p:nvSpPr>
          <p:cNvPr id="108" name="TextBox 9"/>
          <p:cNvSpPr txBox="1">
            <a:spLocks noChangeArrowheads="1"/>
          </p:cNvSpPr>
          <p:nvPr/>
        </p:nvSpPr>
        <p:spPr bwMode="auto">
          <a:xfrm>
            <a:off x="4105326" y="3088302"/>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push</a:t>
            </a:r>
            <a:endParaRPr lang="ja-JP" altLang="en-US" dirty="0"/>
          </a:p>
        </p:txBody>
      </p:sp>
      <p:sp>
        <p:nvSpPr>
          <p:cNvPr id="109" name="TextBox 9"/>
          <p:cNvSpPr txBox="1">
            <a:spLocks noChangeArrowheads="1"/>
          </p:cNvSpPr>
          <p:nvPr/>
        </p:nvSpPr>
        <p:spPr bwMode="auto">
          <a:xfrm>
            <a:off x="5159155" y="3010630"/>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push</a:t>
            </a:r>
            <a:endParaRPr lang="ja-JP" altLang="en-US" dirty="0"/>
          </a:p>
        </p:txBody>
      </p:sp>
      <p:sp>
        <p:nvSpPr>
          <p:cNvPr id="110" name="TextBox 9"/>
          <p:cNvSpPr txBox="1">
            <a:spLocks noChangeArrowheads="1"/>
          </p:cNvSpPr>
          <p:nvPr/>
        </p:nvSpPr>
        <p:spPr bwMode="auto">
          <a:xfrm>
            <a:off x="6005531" y="2919448"/>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push</a:t>
            </a:r>
            <a:endParaRPr lang="ja-JP" altLang="en-US" dirty="0"/>
          </a:p>
        </p:txBody>
      </p:sp>
      <p:cxnSp>
        <p:nvCxnSpPr>
          <p:cNvPr id="111" name="Straight Arrow Connector 110"/>
          <p:cNvCxnSpPr/>
          <p:nvPr/>
        </p:nvCxnSpPr>
        <p:spPr bwMode="auto">
          <a:xfrm flipV="1">
            <a:off x="1657178" y="2725840"/>
            <a:ext cx="1546544" cy="4880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9"/>
          <p:cNvSpPr txBox="1">
            <a:spLocks noChangeArrowheads="1"/>
          </p:cNvSpPr>
          <p:nvPr/>
        </p:nvSpPr>
        <p:spPr bwMode="auto">
          <a:xfrm>
            <a:off x="1751503" y="2474289"/>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push</a:t>
            </a:r>
            <a:endParaRPr lang="ja-JP" altLang="en-US" dirty="0"/>
          </a:p>
        </p:txBody>
      </p:sp>
      <p:sp>
        <p:nvSpPr>
          <p:cNvPr id="113" name="Donut 112"/>
          <p:cNvSpPr/>
          <p:nvPr/>
        </p:nvSpPr>
        <p:spPr>
          <a:xfrm>
            <a:off x="2500462" y="2599310"/>
            <a:ext cx="493712" cy="476250"/>
          </a:xfrm>
          <a:prstGeom prst="donut">
            <a:avLst>
              <a:gd name="adj" fmla="val 8281"/>
            </a:avLst>
          </a:prstGeom>
          <a:solidFill>
            <a:srgbClr val="FF0000"/>
          </a:solid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tx1"/>
              </a:solidFill>
            </a:endParaRPr>
          </a:p>
        </p:txBody>
      </p:sp>
      <p:sp>
        <p:nvSpPr>
          <p:cNvPr id="114" name="Multiply 113"/>
          <p:cNvSpPr/>
          <p:nvPr/>
        </p:nvSpPr>
        <p:spPr>
          <a:xfrm>
            <a:off x="4353073" y="3367802"/>
            <a:ext cx="821094" cy="73777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Slide Number Placeholder 2"/>
          <p:cNvSpPr>
            <a:spLocks noGrp="1"/>
          </p:cNvSpPr>
          <p:nvPr>
            <p:ph type="sldNum" sz="quarter" idx="10"/>
          </p:nvPr>
        </p:nvSpPr>
        <p:spPr/>
        <p:txBody>
          <a:bodyPr/>
          <a:lstStyle/>
          <a:p>
            <a:pPr>
              <a:defRPr/>
            </a:pPr>
            <a:fld id="{CCE34BBF-BD14-40D9-9945-06158F77E98E}" type="slidenum">
              <a:rPr lang="ja-JP" altLang="en-US" smtClean="0"/>
              <a:pPr>
                <a:defRPr/>
              </a:pPr>
              <a:t>22</a:t>
            </a:fld>
            <a:endParaRPr lang="ja-JP" altLang="en-US"/>
          </a:p>
        </p:txBody>
      </p:sp>
      <p:sp>
        <p:nvSpPr>
          <p:cNvPr id="104" name="Oval Callout 103"/>
          <p:cNvSpPr/>
          <p:nvPr/>
        </p:nvSpPr>
        <p:spPr>
          <a:xfrm>
            <a:off x="6046868" y="5174488"/>
            <a:ext cx="1726298" cy="1086174"/>
          </a:xfrm>
          <a:prstGeom prst="wedgeEllipseCallout">
            <a:avLst>
              <a:gd name="adj1" fmla="val -21952"/>
              <a:gd name="adj2" fmla="val -8124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115" name="Rectangle 114"/>
          <p:cNvSpPr/>
          <p:nvPr/>
        </p:nvSpPr>
        <p:spPr>
          <a:xfrm>
            <a:off x="6249190" y="5241843"/>
            <a:ext cx="1471003" cy="923330"/>
          </a:xfrm>
          <a:prstGeom prst="rect">
            <a:avLst/>
          </a:prstGeom>
        </p:spPr>
        <p:txBody>
          <a:bodyPr wrap="square">
            <a:spAutoFit/>
          </a:bodyPr>
          <a:lstStyle/>
          <a:p>
            <a:pPr>
              <a:defRPr/>
            </a:pPr>
            <a:r>
              <a:rPr lang="ja-JP" altLang="en-US" dirty="0"/>
              <a:t>・・・</a:t>
            </a:r>
            <a:endParaRPr lang="en-US" altLang="ja-JP" dirty="0"/>
          </a:p>
          <a:p>
            <a:pPr>
              <a:defRPr/>
            </a:pPr>
            <a:r>
              <a:rPr lang="ja-JP" altLang="en-US" dirty="0" smtClean="0"/>
              <a:t>・</a:t>
            </a:r>
            <a:r>
              <a:rPr lang="en-US" altLang="ja-JP" dirty="0" smtClean="0"/>
              <a:t>02hanako</a:t>
            </a:r>
          </a:p>
          <a:p>
            <a:pPr>
              <a:defRPr/>
            </a:pPr>
            <a:endParaRPr lang="en-US" altLang="ja-JP" dirty="0" smtClean="0"/>
          </a:p>
        </p:txBody>
      </p:sp>
      <p:grpSp>
        <p:nvGrpSpPr>
          <p:cNvPr id="117" name="Group 116"/>
          <p:cNvGrpSpPr/>
          <p:nvPr/>
        </p:nvGrpSpPr>
        <p:grpSpPr>
          <a:xfrm>
            <a:off x="3880633" y="5683817"/>
            <a:ext cx="1778451" cy="1086174"/>
            <a:chOff x="9577886" y="3615940"/>
            <a:chExt cx="1778451" cy="1086174"/>
          </a:xfrm>
        </p:grpSpPr>
        <p:sp>
          <p:nvSpPr>
            <p:cNvPr id="118" name="Oval Callout 117"/>
            <p:cNvSpPr/>
            <p:nvPr/>
          </p:nvSpPr>
          <p:spPr>
            <a:xfrm>
              <a:off x="9577886" y="3615940"/>
              <a:ext cx="1726298" cy="1086174"/>
            </a:xfrm>
            <a:prstGeom prst="wedgeEllipseCallout">
              <a:avLst>
                <a:gd name="adj1" fmla="val 12028"/>
                <a:gd name="adj2" fmla="val -7012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119" name="Rectangle 118"/>
            <p:cNvSpPr/>
            <p:nvPr/>
          </p:nvSpPr>
          <p:spPr>
            <a:xfrm>
              <a:off x="9885334" y="3652498"/>
              <a:ext cx="1471003" cy="923330"/>
            </a:xfrm>
            <a:prstGeom prst="rect">
              <a:avLst/>
            </a:prstGeom>
          </p:spPr>
          <p:txBody>
            <a:bodyPr wrap="square">
              <a:spAutoFit/>
            </a:bodyPr>
            <a:lstStyle/>
            <a:p>
              <a:pPr>
                <a:defRPr/>
              </a:pPr>
              <a:r>
                <a:rPr lang="ja-JP" altLang="en-US" dirty="0"/>
                <a:t>・・・</a:t>
              </a:r>
              <a:endParaRPr lang="en-US" altLang="ja-JP" dirty="0"/>
            </a:p>
            <a:p>
              <a:pPr>
                <a:defRPr/>
              </a:pPr>
              <a:r>
                <a:rPr lang="ja-JP" altLang="en-US" dirty="0" smtClean="0"/>
                <a:t>・</a:t>
              </a:r>
              <a:r>
                <a:rPr lang="en-US" altLang="ja-JP" dirty="0" smtClean="0"/>
                <a:t>01jiro</a:t>
              </a:r>
            </a:p>
            <a:p>
              <a:pPr>
                <a:defRPr/>
              </a:pPr>
              <a:endParaRPr lang="en-US" altLang="ja-JP" dirty="0" smtClean="0"/>
            </a:p>
          </p:txBody>
        </p:sp>
      </p:grpSp>
      <p:grpSp>
        <p:nvGrpSpPr>
          <p:cNvPr id="123" name="Group 122"/>
          <p:cNvGrpSpPr/>
          <p:nvPr/>
        </p:nvGrpSpPr>
        <p:grpSpPr>
          <a:xfrm>
            <a:off x="7315738" y="3958495"/>
            <a:ext cx="1726298" cy="1086174"/>
            <a:chOff x="11019249" y="2703145"/>
            <a:chExt cx="1726298" cy="1086174"/>
          </a:xfrm>
        </p:grpSpPr>
        <p:sp>
          <p:nvSpPr>
            <p:cNvPr id="124" name="Oval Callout 123"/>
            <p:cNvSpPr/>
            <p:nvPr/>
          </p:nvSpPr>
          <p:spPr>
            <a:xfrm>
              <a:off x="11019249" y="2703145"/>
              <a:ext cx="1726298" cy="1086174"/>
            </a:xfrm>
            <a:prstGeom prst="wedgeEllipseCallout">
              <a:avLst>
                <a:gd name="adj1" fmla="val -39941"/>
                <a:gd name="adj2" fmla="val -7489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125" name="Rectangle 124"/>
            <p:cNvSpPr/>
            <p:nvPr/>
          </p:nvSpPr>
          <p:spPr>
            <a:xfrm>
              <a:off x="11221571" y="2770500"/>
              <a:ext cx="1471003" cy="923330"/>
            </a:xfrm>
            <a:prstGeom prst="rect">
              <a:avLst/>
            </a:prstGeom>
          </p:spPr>
          <p:txBody>
            <a:bodyPr wrap="square">
              <a:spAutoFit/>
            </a:bodyPr>
            <a:lstStyle/>
            <a:p>
              <a:pPr>
                <a:defRPr/>
              </a:pPr>
              <a:r>
                <a:rPr lang="ja-JP" altLang="en-US" dirty="0"/>
                <a:t>・・・</a:t>
              </a:r>
              <a:endParaRPr lang="en-US" altLang="ja-JP" dirty="0"/>
            </a:p>
            <a:p>
              <a:pPr>
                <a:defRPr/>
              </a:pPr>
              <a:r>
                <a:rPr lang="ja-JP" altLang="en-US" dirty="0" smtClean="0"/>
                <a:t>・</a:t>
              </a:r>
              <a:r>
                <a:rPr lang="en-US" altLang="ja-JP" dirty="0" smtClean="0"/>
                <a:t>03saburo</a:t>
              </a:r>
            </a:p>
            <a:p>
              <a:pPr>
                <a:defRPr/>
              </a:pPr>
              <a:endParaRPr lang="en-US" altLang="ja-JP" dirty="0" smtClean="0"/>
            </a:p>
          </p:txBody>
        </p:sp>
      </p:grpSp>
      <p:grpSp>
        <p:nvGrpSpPr>
          <p:cNvPr id="126" name="Group 46"/>
          <p:cNvGrpSpPr>
            <a:grpSpLocks/>
          </p:cNvGrpSpPr>
          <p:nvPr/>
        </p:nvGrpSpPr>
        <p:grpSpPr bwMode="auto">
          <a:xfrm>
            <a:off x="6619996" y="3061560"/>
            <a:ext cx="1905927" cy="884276"/>
            <a:chOff x="4023253" y="4966879"/>
            <a:chExt cx="2736987" cy="1142844"/>
          </a:xfrm>
        </p:grpSpPr>
        <p:sp>
          <p:nvSpPr>
            <p:cNvPr id="127" name="TextBox 9"/>
            <p:cNvSpPr txBox="1">
              <a:spLocks noChangeArrowheads="1"/>
            </p:cNvSpPr>
            <p:nvPr/>
          </p:nvSpPr>
          <p:spPr bwMode="auto">
            <a:xfrm>
              <a:off x="4830651" y="4966879"/>
              <a:ext cx="1929589" cy="494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Saburo</a:t>
              </a:r>
              <a:r>
                <a:rPr lang="ja-JP" altLang="en-US" dirty="0" smtClean="0"/>
                <a:t>さ</a:t>
              </a:r>
              <a:r>
                <a:rPr lang="ja-JP" altLang="en-US" dirty="0"/>
                <a:t>ん</a:t>
              </a:r>
              <a:endParaRPr lang="en-US" altLang="ja-JP" dirty="0"/>
            </a:p>
          </p:txBody>
        </p:sp>
        <p:grpSp>
          <p:nvGrpSpPr>
            <p:cNvPr id="128" name="Group 48"/>
            <p:cNvGrpSpPr>
              <a:grpSpLocks/>
            </p:cNvGrpSpPr>
            <p:nvPr/>
          </p:nvGrpSpPr>
          <p:grpSpPr bwMode="auto">
            <a:xfrm>
              <a:off x="4023253" y="5119694"/>
              <a:ext cx="1348150" cy="990029"/>
              <a:chOff x="4055838" y="3390221"/>
              <a:chExt cx="1348150" cy="990029"/>
            </a:xfrm>
          </p:grpSpPr>
          <p:sp>
            <p:nvSpPr>
              <p:cNvPr id="129" name="Snip Single Corner Rectangle 128"/>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30" name="Can 129"/>
              <p:cNvSpPr/>
              <p:nvPr/>
            </p:nvSpPr>
            <p:spPr bwMode="auto">
              <a:xfrm>
                <a:off x="4744409" y="3786063"/>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131" name="Group 309"/>
              <p:cNvGrpSpPr>
                <a:grpSpLocks/>
              </p:cNvGrpSpPr>
              <p:nvPr/>
            </p:nvGrpSpPr>
            <p:grpSpPr bwMode="auto">
              <a:xfrm>
                <a:off x="4055838" y="3390221"/>
                <a:ext cx="552450" cy="425450"/>
                <a:chOff x="2932" y="1586"/>
                <a:chExt cx="348" cy="268"/>
              </a:xfrm>
            </p:grpSpPr>
            <p:sp>
              <p:nvSpPr>
                <p:cNvPr id="132"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3"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134"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Tree>
    <p:extLst>
      <p:ext uri="{BB962C8B-B14F-4D97-AF65-F5344CB8AC3E}">
        <p14:creationId xmlns:p14="http://schemas.microsoft.com/office/powerpoint/2010/main" val="42065642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ハ</a:t>
            </a:r>
            <a:r>
              <a:rPr lang="ja-JP" altLang="en-US" dirty="0"/>
              <a:t>ンズオンの概要</a:t>
            </a:r>
            <a:r>
              <a:rPr lang="en-US" altLang="ja-JP" dirty="0" smtClean="0"/>
              <a:t>(5/12)</a:t>
            </a:r>
            <a:r>
              <a:rPr lang="ja-JP" altLang="en-US" dirty="0" smtClean="0"/>
              <a:t>　</a:t>
            </a:r>
            <a:r>
              <a:rPr lang="ja-JP" altLang="en-US" dirty="0"/>
              <a:t>リモートへ</a:t>
            </a:r>
            <a:r>
              <a:rPr lang="ja-JP" altLang="en-US" dirty="0" smtClean="0"/>
              <a:t>の</a:t>
            </a:r>
            <a:r>
              <a:rPr lang="en-US" altLang="ja-JP" dirty="0" smtClean="0"/>
              <a:t>push</a:t>
            </a:r>
            <a:r>
              <a:rPr lang="ja-JP" altLang="en-US" dirty="0" smtClean="0"/>
              <a:t>と</a:t>
            </a:r>
            <a:r>
              <a:rPr lang="en-US" altLang="ja-JP" dirty="0" smtClean="0"/>
              <a:t>pull</a:t>
            </a:r>
            <a:r>
              <a:rPr lang="ja-JP" altLang="en-US" dirty="0"/>
              <a:t>　</a:t>
            </a:r>
            <a:endParaRPr kumimoji="1" lang="ja-JP" altLang="en-US" dirty="0"/>
          </a:p>
        </p:txBody>
      </p:sp>
      <p:cxnSp>
        <p:nvCxnSpPr>
          <p:cNvPr id="4" name="Straight Connector 3"/>
          <p:cNvCxnSpPr/>
          <p:nvPr/>
        </p:nvCxnSpPr>
        <p:spPr>
          <a:xfrm flipV="1">
            <a:off x="899129" y="2881560"/>
            <a:ext cx="7364778" cy="23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4"/>
          <p:cNvGrpSpPr>
            <a:grpSpLocks/>
          </p:cNvGrpSpPr>
          <p:nvPr/>
        </p:nvGrpSpPr>
        <p:grpSpPr bwMode="auto">
          <a:xfrm flipH="1">
            <a:off x="38806" y="1183362"/>
            <a:ext cx="5662048" cy="1390406"/>
            <a:chOff x="-2755274" y="659930"/>
            <a:chExt cx="6332761" cy="2018453"/>
          </a:xfrm>
        </p:grpSpPr>
        <p:sp>
          <p:nvSpPr>
            <p:cNvPr id="8" name="Snip Single Corner Rectangle 7"/>
            <p:cNvSpPr/>
            <p:nvPr/>
          </p:nvSpPr>
          <p:spPr bwMode="auto">
            <a:xfrm>
              <a:off x="447910" y="659930"/>
              <a:ext cx="1881144" cy="832931"/>
            </a:xfrm>
            <a:prstGeom prst="snip1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9" name="Can 8"/>
            <p:cNvSpPr/>
            <p:nvPr/>
          </p:nvSpPr>
          <p:spPr bwMode="auto">
            <a:xfrm>
              <a:off x="591919" y="733675"/>
              <a:ext cx="1557801" cy="698285"/>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t>ベアリポジトリ</a:t>
              </a:r>
            </a:p>
          </p:txBody>
        </p:sp>
        <p:sp>
          <p:nvSpPr>
            <p:cNvPr id="10" name="TextBox 115"/>
            <p:cNvSpPr txBox="1">
              <a:spLocks noChangeArrowheads="1"/>
            </p:cNvSpPr>
            <p:nvPr/>
          </p:nvSpPr>
          <p:spPr bwMode="auto">
            <a:xfrm>
              <a:off x="-699608" y="1636443"/>
              <a:ext cx="4277095" cy="93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https://</a:t>
              </a:r>
              <a:r>
                <a:rPr lang="en-US" altLang="ja-JP" dirty="0" smtClean="0"/>
                <a:t>github.com/hiyuko</a:t>
              </a:r>
            </a:p>
            <a:p>
              <a:r>
                <a:rPr lang="en-US" altLang="ja-JP" dirty="0" smtClean="0"/>
                <a:t>/welcomEGit2.git</a:t>
              </a:r>
              <a:endParaRPr lang="ja-JP" altLang="en-US" dirty="0"/>
            </a:p>
          </p:txBody>
        </p:sp>
        <p:sp>
          <p:nvSpPr>
            <p:cNvPr id="11" name="Can 10"/>
            <p:cNvSpPr/>
            <p:nvPr/>
          </p:nvSpPr>
          <p:spPr bwMode="auto">
            <a:xfrm>
              <a:off x="-2755274" y="1204974"/>
              <a:ext cx="2788461" cy="1473409"/>
            </a:xfrm>
            <a:prstGeom prst="can">
              <a:avLst>
                <a:gd name="adj" fmla="val 199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12" name="Straight Connector 11"/>
            <p:cNvCxnSpPr/>
            <p:nvPr/>
          </p:nvCxnSpPr>
          <p:spPr>
            <a:xfrm flipV="1">
              <a:off x="-2734228" y="839727"/>
              <a:ext cx="3408807" cy="45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3187" y="870350"/>
              <a:ext cx="2092692" cy="56161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5" name="Picture 6656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26824" y="780653"/>
            <a:ext cx="719019"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36"/>
          <p:cNvGrpSpPr/>
          <p:nvPr/>
        </p:nvGrpSpPr>
        <p:grpSpPr>
          <a:xfrm>
            <a:off x="3264685" y="1961159"/>
            <a:ext cx="2298542" cy="374432"/>
            <a:chOff x="4142584" y="2282391"/>
            <a:chExt cx="2810173" cy="374432"/>
          </a:xfrm>
        </p:grpSpPr>
        <p:grpSp>
          <p:nvGrpSpPr>
            <p:cNvPr id="38" name="Group 5"/>
            <p:cNvGrpSpPr>
              <a:grpSpLocks/>
            </p:cNvGrpSpPr>
            <p:nvPr/>
          </p:nvGrpSpPr>
          <p:grpSpPr bwMode="auto">
            <a:xfrm rot="5400000" flipH="1">
              <a:off x="4624712" y="1800263"/>
              <a:ext cx="374432" cy="1338687"/>
              <a:chOff x="10575183" y="3979826"/>
              <a:chExt cx="733656" cy="1338950"/>
            </a:xfrm>
          </p:grpSpPr>
          <p:grpSp>
            <p:nvGrpSpPr>
              <p:cNvPr id="41" name="Group 54"/>
              <p:cNvGrpSpPr>
                <a:grpSpLocks/>
              </p:cNvGrpSpPr>
              <p:nvPr/>
            </p:nvGrpSpPr>
            <p:grpSpPr bwMode="auto">
              <a:xfrm rot="16200000" flipV="1">
                <a:off x="10262795" y="4292214"/>
                <a:ext cx="1338950" cy="714174"/>
                <a:chOff x="4654156" y="4663433"/>
                <a:chExt cx="2862714" cy="691309"/>
              </a:xfrm>
            </p:grpSpPr>
            <p:grpSp>
              <p:nvGrpSpPr>
                <p:cNvPr id="43" name="Group 29"/>
                <p:cNvGrpSpPr>
                  <a:grpSpLocks/>
                </p:cNvGrpSpPr>
                <p:nvPr/>
              </p:nvGrpSpPr>
              <p:grpSpPr bwMode="auto">
                <a:xfrm>
                  <a:off x="4654156" y="4665235"/>
                  <a:ext cx="2862714" cy="689507"/>
                  <a:chOff x="5559457" y="5416716"/>
                  <a:chExt cx="2862714" cy="689507"/>
                </a:xfrm>
              </p:grpSpPr>
              <p:sp>
                <p:nvSpPr>
                  <p:cNvPr id="46" name="Rounded Rectangle 45"/>
                  <p:cNvSpPr/>
                  <p:nvPr/>
                </p:nvSpPr>
                <p:spPr bwMode="auto">
                  <a:xfrm>
                    <a:off x="5559457" y="5416716"/>
                    <a:ext cx="719695" cy="689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47" name="Straight Arrow Connector 46"/>
                  <p:cNvCxnSpPr>
                    <a:stCxn id="49" idx="1"/>
                    <a:endCxn id="45" idx="3"/>
                  </p:cNvCxnSpPr>
                  <p:nvPr/>
                </p:nvCxnSpPr>
                <p:spPr>
                  <a:xfrm rot="10800000">
                    <a:off x="7819400" y="5759668"/>
                    <a:ext cx="602771" cy="134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p:cNvCxnSpPr>
                  <a:endCxn id="46" idx="3"/>
                </p:cNvCxnSpPr>
                <p:nvPr/>
              </p:nvCxnSpPr>
              <p:spPr>
                <a:xfrm rot="10800000" flipV="1">
                  <a:off x="5373851" y="5002374"/>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6194406" y="4663433"/>
                  <a:ext cx="719694" cy="689505"/>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42" name="TextBox 44"/>
              <p:cNvSpPr txBox="1">
                <a:spLocks noChangeArrowheads="1"/>
              </p:cNvSpPr>
              <p:nvPr/>
            </p:nvSpPr>
            <p:spPr bwMode="auto">
              <a:xfrm rot="16200000" flipV="1">
                <a:off x="10787230" y="4296217"/>
                <a:ext cx="319556" cy="72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39" name="TextBox 38"/>
            <p:cNvSpPr txBox="1"/>
            <p:nvPr/>
          </p:nvSpPr>
          <p:spPr>
            <a:xfrm>
              <a:off x="5982794" y="2327282"/>
              <a:ext cx="969963" cy="307777"/>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40" name="Straight Arrow Connector 39"/>
            <p:cNvCxnSpPr>
              <a:stCxn id="39" idx="1"/>
              <a:endCxn id="49" idx="3"/>
            </p:cNvCxnSpPr>
            <p:nvPr/>
          </p:nvCxnSpPr>
          <p:spPr bwMode="auto">
            <a:xfrm flipH="1">
              <a:off x="5817820" y="2481171"/>
              <a:ext cx="16497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bwMode="auto">
          <a:xfrm rot="10800000" flipH="1" flipV="1">
            <a:off x="4359645" y="1978169"/>
            <a:ext cx="275276"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nvGrpSpPr>
          <p:cNvPr id="116" name="Group 115"/>
          <p:cNvGrpSpPr/>
          <p:nvPr/>
        </p:nvGrpSpPr>
        <p:grpSpPr>
          <a:xfrm>
            <a:off x="448517" y="2896909"/>
            <a:ext cx="3822293" cy="1864283"/>
            <a:chOff x="-395360" y="3735581"/>
            <a:chExt cx="4673095" cy="2132181"/>
          </a:xfrm>
        </p:grpSpPr>
        <p:grpSp>
          <p:nvGrpSpPr>
            <p:cNvPr id="17" name="Group 46"/>
            <p:cNvGrpSpPr>
              <a:grpSpLocks/>
            </p:cNvGrpSpPr>
            <p:nvPr/>
          </p:nvGrpSpPr>
          <p:grpSpPr bwMode="auto">
            <a:xfrm>
              <a:off x="-395360" y="3879268"/>
              <a:ext cx="4373598" cy="776322"/>
              <a:chOff x="4023253" y="5108034"/>
              <a:chExt cx="5137677" cy="1001685"/>
            </a:xfrm>
          </p:grpSpPr>
          <p:sp>
            <p:nvSpPr>
              <p:cNvPr id="18" name="TextBox 9"/>
              <p:cNvSpPr txBox="1">
                <a:spLocks noChangeArrowheads="1"/>
              </p:cNvSpPr>
              <p:nvPr/>
            </p:nvSpPr>
            <p:spPr bwMode="auto">
              <a:xfrm>
                <a:off x="6084141" y="5108034"/>
                <a:ext cx="3076789" cy="54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git/welcomEGit2</a:t>
                </a:r>
                <a:endParaRPr lang="en-US" altLang="ja-JP" dirty="0"/>
              </a:p>
            </p:txBody>
          </p:sp>
          <p:grpSp>
            <p:nvGrpSpPr>
              <p:cNvPr id="19" name="Group 48"/>
              <p:cNvGrpSpPr>
                <a:grpSpLocks/>
              </p:cNvGrpSpPr>
              <p:nvPr/>
            </p:nvGrpSpPr>
            <p:grpSpPr bwMode="auto">
              <a:xfrm>
                <a:off x="4023253" y="5119694"/>
                <a:ext cx="1348281" cy="990025"/>
                <a:chOff x="4055838" y="3390221"/>
                <a:chExt cx="1348281" cy="990025"/>
              </a:xfrm>
            </p:grpSpPr>
            <p:sp>
              <p:nvSpPr>
                <p:cNvPr id="20" name="Snip Single Corner Rectangle 19"/>
                <p:cNvSpPr/>
                <p:nvPr/>
              </p:nvSpPr>
              <p:spPr bwMode="auto">
                <a:xfrm>
                  <a:off x="4322511" y="3687905"/>
                  <a:ext cx="1081608" cy="692341"/>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1" name="Can 20"/>
                <p:cNvSpPr/>
                <p:nvPr/>
              </p:nvSpPr>
              <p:spPr bwMode="auto">
                <a:xfrm>
                  <a:off x="4794315" y="3786229"/>
                  <a:ext cx="537074" cy="497748"/>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22" name="Group 309"/>
                <p:cNvGrpSpPr>
                  <a:grpSpLocks/>
                </p:cNvGrpSpPr>
                <p:nvPr/>
              </p:nvGrpSpPr>
              <p:grpSpPr bwMode="auto">
                <a:xfrm>
                  <a:off x="4055838" y="3390221"/>
                  <a:ext cx="552450" cy="425450"/>
                  <a:chOff x="2932" y="1586"/>
                  <a:chExt cx="348" cy="268"/>
                </a:xfrm>
              </p:grpSpPr>
              <p:sp>
                <p:nvSpPr>
                  <p:cNvPr id="23"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25"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
          <p:nvSpPr>
            <p:cNvPr id="27" name="Can 26"/>
            <p:cNvSpPr/>
            <p:nvPr/>
          </p:nvSpPr>
          <p:spPr bwMode="auto">
            <a:xfrm flipH="1">
              <a:off x="909891" y="4387299"/>
              <a:ext cx="3367844" cy="1480463"/>
            </a:xfrm>
            <a:prstGeom prst="can">
              <a:avLst>
                <a:gd name="adj" fmla="val 138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28" name="Straight Connector 27"/>
            <p:cNvCxnSpPr/>
            <p:nvPr/>
          </p:nvCxnSpPr>
          <p:spPr>
            <a:xfrm flipH="1" flipV="1">
              <a:off x="690491" y="4218032"/>
              <a:ext cx="3587244" cy="25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233289" y="4292907"/>
              <a:ext cx="676602" cy="233023"/>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1029382" y="4963874"/>
              <a:ext cx="3084050" cy="422405"/>
              <a:chOff x="1569302" y="5721672"/>
              <a:chExt cx="3084050" cy="422405"/>
            </a:xfrm>
          </p:grpSpPr>
          <p:grpSp>
            <p:nvGrpSpPr>
              <p:cNvPr id="53" name="Group 52"/>
              <p:cNvGrpSpPr/>
              <p:nvPr/>
            </p:nvGrpSpPr>
            <p:grpSpPr>
              <a:xfrm>
                <a:off x="1569302" y="5721672"/>
                <a:ext cx="3084050" cy="422405"/>
                <a:chOff x="4142587" y="2255844"/>
                <a:chExt cx="3084050" cy="422405"/>
              </a:xfrm>
            </p:grpSpPr>
            <p:grpSp>
              <p:nvGrpSpPr>
                <p:cNvPr id="54" name="Group 5"/>
                <p:cNvGrpSpPr>
                  <a:grpSpLocks/>
                </p:cNvGrpSpPr>
                <p:nvPr/>
              </p:nvGrpSpPr>
              <p:grpSpPr bwMode="auto">
                <a:xfrm rot="5400000" flipH="1">
                  <a:off x="4685591" y="1712840"/>
                  <a:ext cx="422405" cy="1508414"/>
                  <a:chOff x="10533191" y="3810066"/>
                  <a:chExt cx="827653" cy="1508711"/>
                </a:xfrm>
              </p:grpSpPr>
              <p:grpSp>
                <p:nvGrpSpPr>
                  <p:cNvPr id="57" name="Group 54"/>
                  <p:cNvGrpSpPr>
                    <a:grpSpLocks/>
                  </p:cNvGrpSpPr>
                  <p:nvPr/>
                </p:nvGrpSpPr>
                <p:grpSpPr bwMode="auto">
                  <a:xfrm rot="16200000" flipV="1">
                    <a:off x="10187121" y="4198126"/>
                    <a:ext cx="1508711" cy="732592"/>
                    <a:chOff x="4654152" y="4645604"/>
                    <a:chExt cx="3225668" cy="709137"/>
                  </a:xfrm>
                </p:grpSpPr>
                <p:grpSp>
                  <p:nvGrpSpPr>
                    <p:cNvPr id="59" name="Group 29"/>
                    <p:cNvGrpSpPr>
                      <a:grpSpLocks/>
                    </p:cNvGrpSpPr>
                    <p:nvPr/>
                  </p:nvGrpSpPr>
                  <p:grpSpPr bwMode="auto">
                    <a:xfrm>
                      <a:off x="4654152" y="4665235"/>
                      <a:ext cx="3225668" cy="689506"/>
                      <a:chOff x="5559453" y="5416716"/>
                      <a:chExt cx="3225668" cy="689506"/>
                    </a:xfrm>
                  </p:grpSpPr>
                  <p:sp>
                    <p:nvSpPr>
                      <p:cNvPr id="62" name="Rounded Rectangle 61"/>
                      <p:cNvSpPr/>
                      <p:nvPr/>
                    </p:nvSpPr>
                    <p:spPr bwMode="auto">
                      <a:xfrm>
                        <a:off x="5559453" y="5416716"/>
                        <a:ext cx="719695" cy="6895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63" name="Straight Arrow Connector 62"/>
                      <p:cNvCxnSpPr>
                        <a:stCxn id="64" idx="1"/>
                        <a:endCxn id="61" idx="3"/>
                      </p:cNvCxnSpPr>
                      <p:nvPr/>
                    </p:nvCxnSpPr>
                    <p:spPr>
                      <a:xfrm rot="10800000" flipV="1">
                        <a:off x="8072402" y="5723686"/>
                        <a:ext cx="712719" cy="18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endCxn id="62" idx="3"/>
                    </p:cNvCxnSpPr>
                    <p:nvPr/>
                  </p:nvCxnSpPr>
                  <p:spPr>
                    <a:xfrm rot="10800000" flipV="1">
                      <a:off x="5373851" y="5002375"/>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6447407" y="4645604"/>
                      <a:ext cx="719694" cy="689506"/>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58" name="TextBox 44"/>
                  <p:cNvSpPr txBox="1">
                    <a:spLocks noChangeArrowheads="1"/>
                  </p:cNvSpPr>
                  <p:nvPr/>
                </p:nvSpPr>
                <p:spPr bwMode="auto">
                  <a:xfrm rot="16200000" flipV="1">
                    <a:off x="10692567" y="4149549"/>
                    <a:ext cx="508901" cy="82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55" name="TextBox 54"/>
                <p:cNvSpPr txBox="1"/>
                <p:nvPr/>
              </p:nvSpPr>
              <p:spPr>
                <a:xfrm>
                  <a:off x="6256674" y="2272582"/>
                  <a:ext cx="969963" cy="352005"/>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56" name="Straight Arrow Connector 55"/>
                <p:cNvCxnSpPr>
                  <a:stCxn id="55" idx="1"/>
                  <a:endCxn id="64" idx="3"/>
                </p:cNvCxnSpPr>
                <p:nvPr/>
              </p:nvCxnSpPr>
              <p:spPr bwMode="auto">
                <a:xfrm flipH="1">
                  <a:off x="5987548" y="2448585"/>
                  <a:ext cx="269126" cy="65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Rounded Rectangle 63"/>
              <p:cNvSpPr/>
              <p:nvPr/>
            </p:nvSpPr>
            <p:spPr bwMode="auto">
              <a:xfrm rot="10800000" flipH="1" flipV="1">
                <a:off x="3077713" y="5739189"/>
                <a:ext cx="336549"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67" name="TextBox 9"/>
            <p:cNvSpPr txBox="1">
              <a:spLocks noChangeArrowheads="1"/>
            </p:cNvSpPr>
            <p:nvPr/>
          </p:nvSpPr>
          <p:spPr bwMode="auto">
            <a:xfrm>
              <a:off x="-87169" y="3735581"/>
              <a:ext cx="2199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Taro</a:t>
              </a:r>
              <a:r>
                <a:rPr lang="ja-JP" altLang="en-US" dirty="0" smtClean="0"/>
                <a:t>さん</a:t>
              </a:r>
              <a:endParaRPr lang="en-US" altLang="ja-JP" dirty="0"/>
            </a:p>
          </p:txBody>
        </p:sp>
      </p:grpSp>
      <p:grpSp>
        <p:nvGrpSpPr>
          <p:cNvPr id="68" name="Group 46"/>
          <p:cNvGrpSpPr>
            <a:grpSpLocks/>
          </p:cNvGrpSpPr>
          <p:nvPr/>
        </p:nvGrpSpPr>
        <p:grpSpPr bwMode="auto">
          <a:xfrm>
            <a:off x="4620290" y="4566482"/>
            <a:ext cx="1497140" cy="971550"/>
            <a:chOff x="4023253" y="4854085"/>
            <a:chExt cx="2149954" cy="1255638"/>
          </a:xfrm>
        </p:grpSpPr>
        <p:sp>
          <p:nvSpPr>
            <p:cNvPr id="69" name="TextBox 9"/>
            <p:cNvSpPr txBox="1">
              <a:spLocks noChangeArrowheads="1"/>
            </p:cNvSpPr>
            <p:nvPr/>
          </p:nvSpPr>
          <p:spPr bwMode="auto">
            <a:xfrm>
              <a:off x="4450292" y="4854085"/>
              <a:ext cx="1722915" cy="47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Jiro</a:t>
              </a:r>
              <a:r>
                <a:rPr lang="ja-JP" altLang="en-US" dirty="0" smtClean="0"/>
                <a:t>さ</a:t>
              </a:r>
              <a:r>
                <a:rPr lang="ja-JP" altLang="en-US" dirty="0"/>
                <a:t>ん</a:t>
              </a:r>
              <a:endParaRPr lang="en-US" altLang="ja-JP" dirty="0"/>
            </a:p>
          </p:txBody>
        </p:sp>
        <p:grpSp>
          <p:nvGrpSpPr>
            <p:cNvPr id="70" name="Group 48"/>
            <p:cNvGrpSpPr>
              <a:grpSpLocks/>
            </p:cNvGrpSpPr>
            <p:nvPr/>
          </p:nvGrpSpPr>
          <p:grpSpPr bwMode="auto">
            <a:xfrm>
              <a:off x="4023253" y="5119694"/>
              <a:ext cx="1348150" cy="990029"/>
              <a:chOff x="4055838" y="3390221"/>
              <a:chExt cx="1348150" cy="990029"/>
            </a:xfrm>
          </p:grpSpPr>
          <p:sp>
            <p:nvSpPr>
              <p:cNvPr id="71" name="Snip Single Corner Rectangle 70"/>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2" name="Can 71"/>
              <p:cNvSpPr/>
              <p:nvPr/>
            </p:nvSpPr>
            <p:spPr bwMode="auto">
              <a:xfrm>
                <a:off x="4754002" y="3804558"/>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73" name="Group 309"/>
              <p:cNvGrpSpPr>
                <a:grpSpLocks/>
              </p:cNvGrpSpPr>
              <p:nvPr/>
            </p:nvGrpSpPr>
            <p:grpSpPr bwMode="auto">
              <a:xfrm>
                <a:off x="4055838" y="3390221"/>
                <a:ext cx="552450" cy="425450"/>
                <a:chOff x="2932" y="1586"/>
                <a:chExt cx="348" cy="268"/>
              </a:xfrm>
            </p:grpSpPr>
            <p:sp>
              <p:nvSpPr>
                <p:cNvPr id="74"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76"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grpSp>
        <p:nvGrpSpPr>
          <p:cNvPr id="77" name="Group 46"/>
          <p:cNvGrpSpPr>
            <a:grpSpLocks/>
          </p:cNvGrpSpPr>
          <p:nvPr/>
        </p:nvGrpSpPr>
        <p:grpSpPr bwMode="auto">
          <a:xfrm>
            <a:off x="5799243" y="3923931"/>
            <a:ext cx="1674206" cy="971549"/>
            <a:chOff x="4023253" y="4854086"/>
            <a:chExt cx="2404228" cy="1255637"/>
          </a:xfrm>
        </p:grpSpPr>
        <p:sp>
          <p:nvSpPr>
            <p:cNvPr id="78" name="TextBox 9"/>
            <p:cNvSpPr txBox="1">
              <a:spLocks noChangeArrowheads="1"/>
            </p:cNvSpPr>
            <p:nvPr/>
          </p:nvSpPr>
          <p:spPr bwMode="auto">
            <a:xfrm>
              <a:off x="4450291" y="4854086"/>
              <a:ext cx="1977190" cy="47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Hanak</a:t>
              </a:r>
              <a:r>
                <a:rPr lang="en-US" altLang="ja-JP" dirty="0"/>
                <a:t>o</a:t>
              </a:r>
              <a:r>
                <a:rPr lang="ja-JP" altLang="en-US" dirty="0" smtClean="0"/>
                <a:t>さ</a:t>
              </a:r>
              <a:r>
                <a:rPr lang="ja-JP" altLang="en-US" dirty="0"/>
                <a:t>ん</a:t>
              </a:r>
              <a:endParaRPr lang="en-US" altLang="ja-JP" dirty="0"/>
            </a:p>
          </p:txBody>
        </p:sp>
        <p:grpSp>
          <p:nvGrpSpPr>
            <p:cNvPr id="79" name="Group 48"/>
            <p:cNvGrpSpPr>
              <a:grpSpLocks/>
            </p:cNvGrpSpPr>
            <p:nvPr/>
          </p:nvGrpSpPr>
          <p:grpSpPr bwMode="auto">
            <a:xfrm>
              <a:off x="4023253" y="5119694"/>
              <a:ext cx="1348150" cy="990029"/>
              <a:chOff x="4055838" y="3390221"/>
              <a:chExt cx="1348150" cy="990029"/>
            </a:xfrm>
          </p:grpSpPr>
          <p:sp>
            <p:nvSpPr>
              <p:cNvPr id="80" name="Snip Single Corner Rectangle 79"/>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81" name="Can 80"/>
              <p:cNvSpPr/>
              <p:nvPr/>
            </p:nvSpPr>
            <p:spPr bwMode="auto">
              <a:xfrm>
                <a:off x="4737627" y="3784232"/>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82" name="Group 309"/>
              <p:cNvGrpSpPr>
                <a:grpSpLocks/>
              </p:cNvGrpSpPr>
              <p:nvPr/>
            </p:nvGrpSpPr>
            <p:grpSpPr bwMode="auto">
              <a:xfrm>
                <a:off x="4055838" y="3390221"/>
                <a:ext cx="552450" cy="425450"/>
                <a:chOff x="2932" y="1586"/>
                <a:chExt cx="348" cy="268"/>
              </a:xfrm>
            </p:grpSpPr>
            <p:sp>
              <p:nvSpPr>
                <p:cNvPr id="83"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4"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85"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grpSp>
        <p:nvGrpSpPr>
          <p:cNvPr id="86" name="Group 46"/>
          <p:cNvGrpSpPr>
            <a:grpSpLocks/>
          </p:cNvGrpSpPr>
          <p:nvPr/>
        </p:nvGrpSpPr>
        <p:grpSpPr bwMode="auto">
          <a:xfrm>
            <a:off x="6619996" y="3061560"/>
            <a:ext cx="1905927" cy="884276"/>
            <a:chOff x="4023253" y="4966879"/>
            <a:chExt cx="2736987" cy="1142844"/>
          </a:xfrm>
        </p:grpSpPr>
        <p:sp>
          <p:nvSpPr>
            <p:cNvPr id="87" name="TextBox 9"/>
            <p:cNvSpPr txBox="1">
              <a:spLocks noChangeArrowheads="1"/>
            </p:cNvSpPr>
            <p:nvPr/>
          </p:nvSpPr>
          <p:spPr bwMode="auto">
            <a:xfrm>
              <a:off x="4830651" y="4966879"/>
              <a:ext cx="1929589" cy="494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Saburo</a:t>
              </a:r>
              <a:r>
                <a:rPr lang="ja-JP" altLang="en-US" dirty="0" smtClean="0"/>
                <a:t>さ</a:t>
              </a:r>
              <a:r>
                <a:rPr lang="ja-JP" altLang="en-US" dirty="0"/>
                <a:t>ん</a:t>
              </a:r>
              <a:endParaRPr lang="en-US" altLang="ja-JP" dirty="0"/>
            </a:p>
          </p:txBody>
        </p:sp>
        <p:grpSp>
          <p:nvGrpSpPr>
            <p:cNvPr id="88" name="Group 48"/>
            <p:cNvGrpSpPr>
              <a:grpSpLocks/>
            </p:cNvGrpSpPr>
            <p:nvPr/>
          </p:nvGrpSpPr>
          <p:grpSpPr bwMode="auto">
            <a:xfrm>
              <a:off x="4023253" y="5119694"/>
              <a:ext cx="1348150" cy="990029"/>
              <a:chOff x="4055838" y="3390221"/>
              <a:chExt cx="1348150" cy="990029"/>
            </a:xfrm>
          </p:grpSpPr>
          <p:sp>
            <p:nvSpPr>
              <p:cNvPr id="89" name="Snip Single Corner Rectangle 88"/>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90" name="Can 89"/>
              <p:cNvSpPr/>
              <p:nvPr/>
            </p:nvSpPr>
            <p:spPr bwMode="auto">
              <a:xfrm>
                <a:off x="4744409" y="3786063"/>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91" name="Group 309"/>
              <p:cNvGrpSpPr>
                <a:grpSpLocks/>
              </p:cNvGrpSpPr>
              <p:nvPr/>
            </p:nvGrpSpPr>
            <p:grpSpPr bwMode="auto">
              <a:xfrm>
                <a:off x="4055838" y="3390221"/>
                <a:ext cx="552450" cy="425450"/>
                <a:chOff x="2932" y="1586"/>
                <a:chExt cx="348" cy="268"/>
              </a:xfrm>
            </p:grpSpPr>
            <p:sp>
              <p:nvSpPr>
                <p:cNvPr id="92"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94"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
        <p:nvSpPr>
          <p:cNvPr id="120" name="Oval Callout 119"/>
          <p:cNvSpPr/>
          <p:nvPr/>
        </p:nvSpPr>
        <p:spPr>
          <a:xfrm>
            <a:off x="6046868" y="5174488"/>
            <a:ext cx="1726298" cy="1086174"/>
          </a:xfrm>
          <a:prstGeom prst="wedgeEllipseCallout">
            <a:avLst>
              <a:gd name="adj1" fmla="val -21952"/>
              <a:gd name="adj2" fmla="val -8124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grpSp>
        <p:nvGrpSpPr>
          <p:cNvPr id="95" name="Group 94"/>
          <p:cNvGrpSpPr/>
          <p:nvPr/>
        </p:nvGrpSpPr>
        <p:grpSpPr>
          <a:xfrm>
            <a:off x="198320" y="4641394"/>
            <a:ext cx="3370354" cy="2100679"/>
            <a:chOff x="8424947" y="997259"/>
            <a:chExt cx="5160386" cy="2535558"/>
          </a:xfrm>
        </p:grpSpPr>
        <p:sp>
          <p:nvSpPr>
            <p:cNvPr id="96" name="Oval Callout 95"/>
            <p:cNvSpPr/>
            <p:nvPr/>
          </p:nvSpPr>
          <p:spPr>
            <a:xfrm>
              <a:off x="8424947" y="997259"/>
              <a:ext cx="5160386" cy="2535558"/>
            </a:xfrm>
            <a:prstGeom prst="wedgeEllipseCallout">
              <a:avLst>
                <a:gd name="adj1" fmla="val 43623"/>
                <a:gd name="adj2" fmla="val -5637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dirty="0">
                <a:solidFill>
                  <a:schemeClr val="tx1"/>
                </a:solidFill>
              </a:endParaRPr>
            </a:p>
          </p:txBody>
        </p:sp>
        <p:sp>
          <p:nvSpPr>
            <p:cNvPr id="97" name="TextBox 96"/>
            <p:cNvSpPr txBox="1"/>
            <p:nvPr/>
          </p:nvSpPr>
          <p:spPr>
            <a:xfrm>
              <a:off x="9080592" y="1328923"/>
              <a:ext cx="4484875" cy="408641"/>
            </a:xfrm>
            <a:prstGeom prst="rect">
              <a:avLst/>
            </a:prstGeom>
            <a:noFill/>
          </p:spPr>
          <p:txBody>
            <a:bodyPr wrap="square" rtlCol="0">
              <a:spAutoFit/>
            </a:bodyPr>
            <a:lstStyle/>
            <a:p>
              <a:endParaRPr kumimoji="1" lang="ja-JP" altLang="en-US" sz="1600" dirty="0"/>
            </a:p>
          </p:txBody>
        </p:sp>
      </p:grpSp>
      <p:grpSp>
        <p:nvGrpSpPr>
          <p:cNvPr id="98" name="Group 97"/>
          <p:cNvGrpSpPr/>
          <p:nvPr/>
        </p:nvGrpSpPr>
        <p:grpSpPr>
          <a:xfrm>
            <a:off x="5698165" y="619514"/>
            <a:ext cx="3420340" cy="2350035"/>
            <a:chOff x="8424947" y="997259"/>
            <a:chExt cx="5236920" cy="2836536"/>
          </a:xfrm>
        </p:grpSpPr>
        <p:sp>
          <p:nvSpPr>
            <p:cNvPr id="99" name="Oval Callout 98"/>
            <p:cNvSpPr/>
            <p:nvPr/>
          </p:nvSpPr>
          <p:spPr>
            <a:xfrm>
              <a:off x="8424947" y="997259"/>
              <a:ext cx="5160386" cy="2535558"/>
            </a:xfrm>
            <a:prstGeom prst="wedgeEllipseCallout">
              <a:avLst>
                <a:gd name="adj1" fmla="val -53595"/>
                <a:gd name="adj2" fmla="val 3794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dirty="0">
                <a:solidFill>
                  <a:schemeClr val="tx1"/>
                </a:solidFill>
              </a:endParaRPr>
            </a:p>
          </p:txBody>
        </p:sp>
        <p:sp>
          <p:nvSpPr>
            <p:cNvPr id="100" name="TextBox 99"/>
            <p:cNvSpPr txBox="1"/>
            <p:nvPr/>
          </p:nvSpPr>
          <p:spPr>
            <a:xfrm>
              <a:off x="8693893" y="1456246"/>
              <a:ext cx="4967974" cy="2377549"/>
            </a:xfrm>
            <a:prstGeom prst="rect">
              <a:avLst/>
            </a:prstGeom>
            <a:noFill/>
          </p:spPr>
          <p:txBody>
            <a:bodyPr wrap="square" rtlCol="0">
              <a:spAutoFit/>
            </a:bodyPr>
            <a:lstStyle/>
            <a:p>
              <a:pPr>
                <a:defRPr/>
              </a:pPr>
              <a:r>
                <a:rPr lang="ja-JP" altLang="en-US" dirty="0" smtClean="0"/>
                <a:t>・</a:t>
              </a:r>
              <a:r>
                <a:rPr lang="en-US" altLang="ja-JP" dirty="0" smtClean="0"/>
                <a:t>00S-hiyuko</a:t>
              </a:r>
              <a:endParaRPr lang="en-US" altLang="ja-JP" dirty="0"/>
            </a:p>
            <a:p>
              <a:pPr>
                <a:defRPr/>
              </a:pPr>
              <a:r>
                <a:rPr lang="ja-JP" altLang="en-US" dirty="0" smtClean="0"/>
                <a:t>・</a:t>
              </a:r>
              <a:r>
                <a:rPr lang="en-US" altLang="ja-JP" dirty="0" smtClean="0"/>
                <a:t>automerge_example.html</a:t>
              </a:r>
              <a:endParaRPr lang="en-US" altLang="ja-JP" dirty="0"/>
            </a:p>
            <a:p>
              <a:pPr>
                <a:defRPr/>
              </a:pPr>
              <a:r>
                <a:rPr lang="ja-JP" altLang="en-US" dirty="0"/>
                <a:t>・</a:t>
              </a:r>
              <a:r>
                <a:rPr lang="en-US" altLang="ja-JP" dirty="0" smtClean="0"/>
                <a:t>README.md</a:t>
              </a:r>
            </a:p>
            <a:p>
              <a:pPr>
                <a:defRPr/>
              </a:pPr>
              <a:r>
                <a:rPr lang="ja-JP" altLang="en-US" dirty="0"/>
                <a:t>・</a:t>
              </a:r>
              <a:r>
                <a:rPr lang="en-US" altLang="ja-JP" dirty="0"/>
                <a:t>00taro</a:t>
              </a:r>
            </a:p>
            <a:p>
              <a:pPr>
                <a:defRPr/>
              </a:pPr>
              <a:endParaRPr lang="en-US" altLang="ja-JP" dirty="0"/>
            </a:p>
            <a:p>
              <a:pPr>
                <a:defRPr/>
              </a:pPr>
              <a:endParaRPr lang="en-US" altLang="ja-JP" sz="1600" dirty="0"/>
            </a:p>
            <a:p>
              <a:endParaRPr kumimoji="1" lang="ja-JP" altLang="en-US" sz="1600" dirty="0"/>
            </a:p>
          </p:txBody>
        </p:sp>
      </p:grpSp>
      <p:sp>
        <p:nvSpPr>
          <p:cNvPr id="107" name="TextBox 106"/>
          <p:cNvSpPr txBox="1"/>
          <p:nvPr/>
        </p:nvSpPr>
        <p:spPr>
          <a:xfrm>
            <a:off x="311702" y="5086367"/>
            <a:ext cx="3209533" cy="1477328"/>
          </a:xfrm>
          <a:prstGeom prst="rect">
            <a:avLst/>
          </a:prstGeom>
          <a:noFill/>
        </p:spPr>
        <p:txBody>
          <a:bodyPr wrap="none" rtlCol="0">
            <a:spAutoFit/>
          </a:bodyPr>
          <a:lstStyle/>
          <a:p>
            <a:pPr>
              <a:defRPr/>
            </a:pPr>
            <a:r>
              <a:rPr lang="ja-JP" altLang="en-US" dirty="0"/>
              <a:t>・</a:t>
            </a:r>
            <a:r>
              <a:rPr lang="en-US" altLang="ja-JP" dirty="0"/>
              <a:t>00S-hiyuko</a:t>
            </a:r>
          </a:p>
          <a:p>
            <a:pPr>
              <a:defRPr/>
            </a:pPr>
            <a:r>
              <a:rPr lang="ja-JP" altLang="en-US" dirty="0"/>
              <a:t>・</a:t>
            </a:r>
            <a:r>
              <a:rPr lang="en-US" altLang="ja-JP" dirty="0"/>
              <a:t>automerge_example.html</a:t>
            </a:r>
          </a:p>
          <a:p>
            <a:pPr>
              <a:defRPr/>
            </a:pPr>
            <a:r>
              <a:rPr lang="ja-JP" altLang="en-US" dirty="0"/>
              <a:t>・</a:t>
            </a:r>
            <a:r>
              <a:rPr lang="en-US" altLang="ja-JP" dirty="0" smtClean="0"/>
              <a:t>README.md</a:t>
            </a:r>
          </a:p>
          <a:p>
            <a:pPr>
              <a:defRPr/>
            </a:pPr>
            <a:r>
              <a:rPr lang="ja-JP" altLang="en-US" dirty="0" smtClean="0"/>
              <a:t>・</a:t>
            </a:r>
            <a:r>
              <a:rPr lang="en-US" altLang="ja-JP" dirty="0" smtClean="0"/>
              <a:t>00taro</a:t>
            </a:r>
            <a:endParaRPr lang="en-US" altLang="ja-JP" dirty="0"/>
          </a:p>
          <a:p>
            <a:endParaRPr kumimoji="1" lang="ja-JP" altLang="en-US" dirty="0"/>
          </a:p>
        </p:txBody>
      </p:sp>
      <p:sp>
        <p:nvSpPr>
          <p:cNvPr id="16" name="Rectangle 15"/>
          <p:cNvSpPr/>
          <p:nvPr/>
        </p:nvSpPr>
        <p:spPr>
          <a:xfrm>
            <a:off x="6249190" y="5241843"/>
            <a:ext cx="1471003" cy="923330"/>
          </a:xfrm>
          <a:prstGeom prst="rect">
            <a:avLst/>
          </a:prstGeom>
        </p:spPr>
        <p:txBody>
          <a:bodyPr wrap="square">
            <a:spAutoFit/>
          </a:bodyPr>
          <a:lstStyle/>
          <a:p>
            <a:pPr>
              <a:defRPr/>
            </a:pPr>
            <a:r>
              <a:rPr lang="ja-JP" altLang="en-US" dirty="0"/>
              <a:t>・・・</a:t>
            </a:r>
            <a:endParaRPr lang="en-US" altLang="ja-JP" dirty="0"/>
          </a:p>
          <a:p>
            <a:pPr>
              <a:defRPr/>
            </a:pPr>
            <a:r>
              <a:rPr lang="ja-JP" altLang="en-US" dirty="0" smtClean="0"/>
              <a:t>・</a:t>
            </a:r>
            <a:r>
              <a:rPr lang="en-US" altLang="ja-JP" dirty="0" smtClean="0"/>
              <a:t>02hanako</a:t>
            </a:r>
          </a:p>
          <a:p>
            <a:pPr>
              <a:defRPr/>
            </a:pPr>
            <a:r>
              <a:rPr lang="ja-JP" altLang="en-US" dirty="0"/>
              <a:t>・</a:t>
            </a:r>
            <a:r>
              <a:rPr lang="en-US" altLang="ja-JP" dirty="0" smtClean="0"/>
              <a:t>00taro</a:t>
            </a:r>
          </a:p>
        </p:txBody>
      </p:sp>
      <p:cxnSp>
        <p:nvCxnSpPr>
          <p:cNvPr id="110" name="Straight Arrow Connector 109"/>
          <p:cNvCxnSpPr/>
          <p:nvPr/>
        </p:nvCxnSpPr>
        <p:spPr bwMode="auto">
          <a:xfrm>
            <a:off x="4758474" y="2720193"/>
            <a:ext cx="889" cy="18438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9"/>
          <p:cNvSpPr txBox="1">
            <a:spLocks noChangeArrowheads="1"/>
          </p:cNvSpPr>
          <p:nvPr/>
        </p:nvSpPr>
        <p:spPr bwMode="auto">
          <a:xfrm>
            <a:off x="4165086" y="3120846"/>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pull</a:t>
            </a:r>
            <a:endParaRPr lang="ja-JP" altLang="en-US" dirty="0"/>
          </a:p>
        </p:txBody>
      </p:sp>
      <p:cxnSp>
        <p:nvCxnSpPr>
          <p:cNvPr id="112" name="Straight Arrow Connector 111"/>
          <p:cNvCxnSpPr/>
          <p:nvPr/>
        </p:nvCxnSpPr>
        <p:spPr bwMode="auto">
          <a:xfrm>
            <a:off x="5556097" y="2750484"/>
            <a:ext cx="692378" cy="12797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bwMode="auto">
          <a:xfrm>
            <a:off x="6516793" y="2713062"/>
            <a:ext cx="789006" cy="3951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9"/>
          <p:cNvSpPr txBox="1">
            <a:spLocks noChangeArrowheads="1"/>
          </p:cNvSpPr>
          <p:nvPr/>
        </p:nvSpPr>
        <p:spPr bwMode="auto">
          <a:xfrm>
            <a:off x="5171636" y="3120846"/>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pull</a:t>
            </a:r>
            <a:endParaRPr lang="ja-JP" altLang="en-US" dirty="0"/>
          </a:p>
        </p:txBody>
      </p:sp>
      <p:sp>
        <p:nvSpPr>
          <p:cNvPr id="115" name="TextBox 9"/>
          <p:cNvSpPr txBox="1">
            <a:spLocks noChangeArrowheads="1"/>
          </p:cNvSpPr>
          <p:nvPr/>
        </p:nvSpPr>
        <p:spPr bwMode="auto">
          <a:xfrm>
            <a:off x="6163077" y="2900039"/>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pull</a:t>
            </a:r>
            <a:endParaRPr lang="ja-JP" altLang="en-US" dirty="0"/>
          </a:p>
        </p:txBody>
      </p:sp>
      <p:sp>
        <p:nvSpPr>
          <p:cNvPr id="3" name="Slide Number Placeholder 2"/>
          <p:cNvSpPr>
            <a:spLocks noGrp="1"/>
          </p:cNvSpPr>
          <p:nvPr>
            <p:ph type="sldNum" sz="quarter" idx="10"/>
          </p:nvPr>
        </p:nvSpPr>
        <p:spPr/>
        <p:txBody>
          <a:bodyPr/>
          <a:lstStyle/>
          <a:p>
            <a:pPr>
              <a:defRPr/>
            </a:pPr>
            <a:fld id="{CCE34BBF-BD14-40D9-9945-06158F77E98E}" type="slidenum">
              <a:rPr lang="ja-JP" altLang="en-US" smtClean="0"/>
              <a:pPr>
                <a:defRPr/>
              </a:pPr>
              <a:t>23</a:t>
            </a:fld>
            <a:endParaRPr lang="ja-JP" altLang="en-US"/>
          </a:p>
        </p:txBody>
      </p:sp>
      <p:grpSp>
        <p:nvGrpSpPr>
          <p:cNvPr id="14" name="Group 13"/>
          <p:cNvGrpSpPr/>
          <p:nvPr/>
        </p:nvGrpSpPr>
        <p:grpSpPr>
          <a:xfrm>
            <a:off x="3880633" y="5683817"/>
            <a:ext cx="1778451" cy="1086174"/>
            <a:chOff x="9577886" y="3615940"/>
            <a:chExt cx="1778451" cy="1086174"/>
          </a:xfrm>
        </p:grpSpPr>
        <p:sp>
          <p:nvSpPr>
            <p:cNvPr id="102" name="Oval Callout 101"/>
            <p:cNvSpPr/>
            <p:nvPr/>
          </p:nvSpPr>
          <p:spPr>
            <a:xfrm>
              <a:off x="9577886" y="3615940"/>
              <a:ext cx="1726298" cy="1086174"/>
            </a:xfrm>
            <a:prstGeom prst="wedgeEllipseCallout">
              <a:avLst>
                <a:gd name="adj1" fmla="val 12028"/>
                <a:gd name="adj2" fmla="val -7012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103" name="Rectangle 102"/>
            <p:cNvSpPr/>
            <p:nvPr/>
          </p:nvSpPr>
          <p:spPr>
            <a:xfrm>
              <a:off x="9885334" y="3652498"/>
              <a:ext cx="1471003" cy="923330"/>
            </a:xfrm>
            <a:prstGeom prst="rect">
              <a:avLst/>
            </a:prstGeom>
          </p:spPr>
          <p:txBody>
            <a:bodyPr wrap="square">
              <a:spAutoFit/>
            </a:bodyPr>
            <a:lstStyle/>
            <a:p>
              <a:pPr>
                <a:defRPr/>
              </a:pPr>
              <a:r>
                <a:rPr lang="ja-JP" altLang="en-US" dirty="0"/>
                <a:t>・・・</a:t>
              </a:r>
              <a:endParaRPr lang="en-US" altLang="ja-JP" dirty="0"/>
            </a:p>
            <a:p>
              <a:pPr>
                <a:defRPr/>
              </a:pPr>
              <a:r>
                <a:rPr lang="ja-JP" altLang="en-US" dirty="0" smtClean="0"/>
                <a:t>・</a:t>
              </a:r>
              <a:r>
                <a:rPr lang="en-US" altLang="ja-JP" dirty="0" smtClean="0"/>
                <a:t>01jiro</a:t>
              </a:r>
            </a:p>
            <a:p>
              <a:pPr>
                <a:defRPr/>
              </a:pPr>
              <a:r>
                <a:rPr lang="ja-JP" altLang="en-US" dirty="0"/>
                <a:t>・</a:t>
              </a:r>
              <a:r>
                <a:rPr lang="en-US" altLang="ja-JP" dirty="0" smtClean="0"/>
                <a:t>00taro</a:t>
              </a:r>
            </a:p>
          </p:txBody>
        </p:sp>
      </p:grpSp>
      <p:grpSp>
        <p:nvGrpSpPr>
          <p:cNvPr id="15" name="Group 14"/>
          <p:cNvGrpSpPr/>
          <p:nvPr/>
        </p:nvGrpSpPr>
        <p:grpSpPr>
          <a:xfrm>
            <a:off x="7315738" y="3958495"/>
            <a:ext cx="1726298" cy="1086174"/>
            <a:chOff x="11019249" y="2703145"/>
            <a:chExt cx="1726298" cy="1086174"/>
          </a:xfrm>
        </p:grpSpPr>
        <p:sp>
          <p:nvSpPr>
            <p:cNvPr id="104" name="Oval Callout 103"/>
            <p:cNvSpPr/>
            <p:nvPr/>
          </p:nvSpPr>
          <p:spPr>
            <a:xfrm>
              <a:off x="11019249" y="2703145"/>
              <a:ext cx="1726298" cy="1086174"/>
            </a:xfrm>
            <a:prstGeom prst="wedgeEllipseCallout">
              <a:avLst>
                <a:gd name="adj1" fmla="val -39941"/>
                <a:gd name="adj2" fmla="val -7489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105" name="Rectangle 104"/>
            <p:cNvSpPr/>
            <p:nvPr/>
          </p:nvSpPr>
          <p:spPr>
            <a:xfrm>
              <a:off x="11221571" y="2770500"/>
              <a:ext cx="1471003" cy="923330"/>
            </a:xfrm>
            <a:prstGeom prst="rect">
              <a:avLst/>
            </a:prstGeom>
          </p:spPr>
          <p:txBody>
            <a:bodyPr wrap="square">
              <a:spAutoFit/>
            </a:bodyPr>
            <a:lstStyle/>
            <a:p>
              <a:pPr>
                <a:defRPr/>
              </a:pPr>
              <a:r>
                <a:rPr lang="ja-JP" altLang="en-US" dirty="0"/>
                <a:t>・・・</a:t>
              </a:r>
              <a:endParaRPr lang="en-US" altLang="ja-JP" dirty="0"/>
            </a:p>
            <a:p>
              <a:pPr>
                <a:defRPr/>
              </a:pPr>
              <a:r>
                <a:rPr lang="ja-JP" altLang="en-US" dirty="0" smtClean="0"/>
                <a:t>・</a:t>
              </a:r>
              <a:r>
                <a:rPr lang="en-US" altLang="ja-JP" dirty="0" smtClean="0"/>
                <a:t>03saburo</a:t>
              </a:r>
            </a:p>
            <a:p>
              <a:pPr>
                <a:defRPr/>
              </a:pPr>
              <a:r>
                <a:rPr lang="ja-JP" altLang="en-US" dirty="0"/>
                <a:t>・</a:t>
              </a:r>
              <a:r>
                <a:rPr lang="en-US" altLang="ja-JP" dirty="0" smtClean="0"/>
                <a:t>00taro</a:t>
              </a:r>
            </a:p>
          </p:txBody>
        </p:sp>
      </p:grpSp>
    </p:spTree>
    <p:extLst>
      <p:ext uri="{BB962C8B-B14F-4D97-AF65-F5344CB8AC3E}">
        <p14:creationId xmlns:p14="http://schemas.microsoft.com/office/powerpoint/2010/main" val="28425817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ハ</a:t>
            </a:r>
            <a:r>
              <a:rPr lang="ja-JP" altLang="en-US" dirty="0"/>
              <a:t>ンズオンの概要</a:t>
            </a:r>
            <a:r>
              <a:rPr lang="en-US" altLang="ja-JP" dirty="0" smtClean="0"/>
              <a:t>(6/12)</a:t>
            </a:r>
            <a:r>
              <a:rPr lang="ja-JP" altLang="en-US" dirty="0" smtClean="0"/>
              <a:t>　</a:t>
            </a:r>
            <a:r>
              <a:rPr lang="ja-JP" altLang="en-US" dirty="0"/>
              <a:t>リモートへ</a:t>
            </a:r>
            <a:r>
              <a:rPr lang="ja-JP" altLang="en-US" dirty="0" smtClean="0"/>
              <a:t>の</a:t>
            </a:r>
            <a:r>
              <a:rPr lang="en-US" altLang="ja-JP" dirty="0" smtClean="0"/>
              <a:t>push</a:t>
            </a:r>
            <a:r>
              <a:rPr lang="ja-JP" altLang="en-US" dirty="0" smtClean="0"/>
              <a:t>と</a:t>
            </a:r>
            <a:r>
              <a:rPr lang="en-US" altLang="ja-JP" dirty="0" smtClean="0"/>
              <a:t>pull</a:t>
            </a:r>
            <a:endParaRPr kumimoji="1" lang="ja-JP" altLang="en-US" dirty="0"/>
          </a:p>
        </p:txBody>
      </p:sp>
      <p:cxnSp>
        <p:nvCxnSpPr>
          <p:cNvPr id="4" name="Straight Connector 3"/>
          <p:cNvCxnSpPr/>
          <p:nvPr/>
        </p:nvCxnSpPr>
        <p:spPr>
          <a:xfrm flipV="1">
            <a:off x="899129" y="2881560"/>
            <a:ext cx="7364778" cy="23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4"/>
          <p:cNvGrpSpPr>
            <a:grpSpLocks/>
          </p:cNvGrpSpPr>
          <p:nvPr/>
        </p:nvGrpSpPr>
        <p:grpSpPr bwMode="auto">
          <a:xfrm flipH="1">
            <a:off x="38806" y="1183362"/>
            <a:ext cx="5662048" cy="1390406"/>
            <a:chOff x="-2755274" y="659930"/>
            <a:chExt cx="6332761" cy="2018453"/>
          </a:xfrm>
        </p:grpSpPr>
        <p:sp>
          <p:nvSpPr>
            <p:cNvPr id="8" name="Snip Single Corner Rectangle 7"/>
            <p:cNvSpPr/>
            <p:nvPr/>
          </p:nvSpPr>
          <p:spPr bwMode="auto">
            <a:xfrm>
              <a:off x="447910" y="659930"/>
              <a:ext cx="1881144" cy="832931"/>
            </a:xfrm>
            <a:prstGeom prst="snip1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9" name="Can 8"/>
            <p:cNvSpPr/>
            <p:nvPr/>
          </p:nvSpPr>
          <p:spPr bwMode="auto">
            <a:xfrm>
              <a:off x="591919" y="733675"/>
              <a:ext cx="1557801" cy="698285"/>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t>ベアリポジトリ</a:t>
              </a:r>
            </a:p>
          </p:txBody>
        </p:sp>
        <p:sp>
          <p:nvSpPr>
            <p:cNvPr id="10" name="TextBox 115"/>
            <p:cNvSpPr txBox="1">
              <a:spLocks noChangeArrowheads="1"/>
            </p:cNvSpPr>
            <p:nvPr/>
          </p:nvSpPr>
          <p:spPr bwMode="auto">
            <a:xfrm>
              <a:off x="-699608" y="1636443"/>
              <a:ext cx="4277095" cy="93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https://</a:t>
              </a:r>
              <a:r>
                <a:rPr lang="en-US" altLang="ja-JP" dirty="0" smtClean="0"/>
                <a:t>github.com/hiyuko</a:t>
              </a:r>
            </a:p>
            <a:p>
              <a:r>
                <a:rPr lang="en-US" altLang="ja-JP" dirty="0" smtClean="0"/>
                <a:t>/welcomEGit2.git</a:t>
              </a:r>
              <a:endParaRPr lang="ja-JP" altLang="en-US" dirty="0"/>
            </a:p>
          </p:txBody>
        </p:sp>
        <p:sp>
          <p:nvSpPr>
            <p:cNvPr id="11" name="Can 10"/>
            <p:cNvSpPr/>
            <p:nvPr/>
          </p:nvSpPr>
          <p:spPr bwMode="auto">
            <a:xfrm>
              <a:off x="-2755274" y="1204974"/>
              <a:ext cx="2788461" cy="1473409"/>
            </a:xfrm>
            <a:prstGeom prst="can">
              <a:avLst>
                <a:gd name="adj" fmla="val 199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12" name="Straight Connector 11"/>
            <p:cNvCxnSpPr/>
            <p:nvPr/>
          </p:nvCxnSpPr>
          <p:spPr>
            <a:xfrm flipV="1">
              <a:off x="-2734228" y="839727"/>
              <a:ext cx="3408807" cy="45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3187" y="870350"/>
              <a:ext cx="2092692" cy="56161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5" name="Picture 6656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26824" y="780653"/>
            <a:ext cx="719019"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36"/>
          <p:cNvGrpSpPr/>
          <p:nvPr/>
        </p:nvGrpSpPr>
        <p:grpSpPr>
          <a:xfrm>
            <a:off x="3264685" y="1961159"/>
            <a:ext cx="2298542" cy="374432"/>
            <a:chOff x="4142584" y="2282391"/>
            <a:chExt cx="2810173" cy="374432"/>
          </a:xfrm>
        </p:grpSpPr>
        <p:grpSp>
          <p:nvGrpSpPr>
            <p:cNvPr id="38" name="Group 5"/>
            <p:cNvGrpSpPr>
              <a:grpSpLocks/>
            </p:cNvGrpSpPr>
            <p:nvPr/>
          </p:nvGrpSpPr>
          <p:grpSpPr bwMode="auto">
            <a:xfrm rot="5400000" flipH="1">
              <a:off x="4624712" y="1800263"/>
              <a:ext cx="374432" cy="1338687"/>
              <a:chOff x="10575183" y="3979826"/>
              <a:chExt cx="733656" cy="1338950"/>
            </a:xfrm>
          </p:grpSpPr>
          <p:grpSp>
            <p:nvGrpSpPr>
              <p:cNvPr id="41" name="Group 54"/>
              <p:cNvGrpSpPr>
                <a:grpSpLocks/>
              </p:cNvGrpSpPr>
              <p:nvPr/>
            </p:nvGrpSpPr>
            <p:grpSpPr bwMode="auto">
              <a:xfrm rot="16200000" flipV="1">
                <a:off x="10262795" y="4292214"/>
                <a:ext cx="1338950" cy="714174"/>
                <a:chOff x="4654156" y="4663433"/>
                <a:chExt cx="2862714" cy="691309"/>
              </a:xfrm>
            </p:grpSpPr>
            <p:grpSp>
              <p:nvGrpSpPr>
                <p:cNvPr id="43" name="Group 29"/>
                <p:cNvGrpSpPr>
                  <a:grpSpLocks/>
                </p:cNvGrpSpPr>
                <p:nvPr/>
              </p:nvGrpSpPr>
              <p:grpSpPr bwMode="auto">
                <a:xfrm>
                  <a:off x="4654156" y="4665235"/>
                  <a:ext cx="2862714" cy="689507"/>
                  <a:chOff x="5559457" y="5416716"/>
                  <a:chExt cx="2862714" cy="689507"/>
                </a:xfrm>
              </p:grpSpPr>
              <p:sp>
                <p:nvSpPr>
                  <p:cNvPr id="46" name="Rounded Rectangle 45"/>
                  <p:cNvSpPr/>
                  <p:nvPr/>
                </p:nvSpPr>
                <p:spPr bwMode="auto">
                  <a:xfrm>
                    <a:off x="5559457" y="5416716"/>
                    <a:ext cx="719695" cy="689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47" name="Straight Arrow Connector 46"/>
                  <p:cNvCxnSpPr>
                    <a:stCxn id="49" idx="1"/>
                    <a:endCxn id="45" idx="3"/>
                  </p:cNvCxnSpPr>
                  <p:nvPr/>
                </p:nvCxnSpPr>
                <p:spPr>
                  <a:xfrm rot="10800000">
                    <a:off x="7819400" y="5759668"/>
                    <a:ext cx="602771" cy="134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p:cNvCxnSpPr>
                  <a:endCxn id="46" idx="3"/>
                </p:cNvCxnSpPr>
                <p:nvPr/>
              </p:nvCxnSpPr>
              <p:spPr>
                <a:xfrm rot="10800000" flipV="1">
                  <a:off x="5373851" y="5002374"/>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6194406" y="4663433"/>
                  <a:ext cx="719694" cy="689505"/>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42" name="TextBox 44"/>
              <p:cNvSpPr txBox="1">
                <a:spLocks noChangeArrowheads="1"/>
              </p:cNvSpPr>
              <p:nvPr/>
            </p:nvSpPr>
            <p:spPr bwMode="auto">
              <a:xfrm rot="16200000" flipV="1">
                <a:off x="10787230" y="4296217"/>
                <a:ext cx="319556" cy="72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39" name="TextBox 38"/>
            <p:cNvSpPr txBox="1"/>
            <p:nvPr/>
          </p:nvSpPr>
          <p:spPr>
            <a:xfrm>
              <a:off x="5982794" y="2327282"/>
              <a:ext cx="969963" cy="307777"/>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40" name="Straight Arrow Connector 39"/>
            <p:cNvCxnSpPr>
              <a:stCxn id="39" idx="1"/>
              <a:endCxn id="49" idx="3"/>
            </p:cNvCxnSpPr>
            <p:nvPr/>
          </p:nvCxnSpPr>
          <p:spPr bwMode="auto">
            <a:xfrm flipH="1">
              <a:off x="5817820" y="2481171"/>
              <a:ext cx="16497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bwMode="auto">
          <a:xfrm rot="10800000" flipH="1" flipV="1">
            <a:off x="4359645" y="1978169"/>
            <a:ext cx="275276"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nvGrpSpPr>
          <p:cNvPr id="116" name="Group 115"/>
          <p:cNvGrpSpPr/>
          <p:nvPr/>
        </p:nvGrpSpPr>
        <p:grpSpPr>
          <a:xfrm>
            <a:off x="448517" y="2896909"/>
            <a:ext cx="3822293" cy="1864283"/>
            <a:chOff x="-395360" y="3735581"/>
            <a:chExt cx="4673095" cy="2132181"/>
          </a:xfrm>
        </p:grpSpPr>
        <p:grpSp>
          <p:nvGrpSpPr>
            <p:cNvPr id="17" name="Group 46"/>
            <p:cNvGrpSpPr>
              <a:grpSpLocks/>
            </p:cNvGrpSpPr>
            <p:nvPr/>
          </p:nvGrpSpPr>
          <p:grpSpPr bwMode="auto">
            <a:xfrm>
              <a:off x="-395360" y="3879268"/>
              <a:ext cx="4373598" cy="776322"/>
              <a:chOff x="4023253" y="5108034"/>
              <a:chExt cx="5137677" cy="1001685"/>
            </a:xfrm>
          </p:grpSpPr>
          <p:sp>
            <p:nvSpPr>
              <p:cNvPr id="18" name="TextBox 9"/>
              <p:cNvSpPr txBox="1">
                <a:spLocks noChangeArrowheads="1"/>
              </p:cNvSpPr>
              <p:nvPr/>
            </p:nvSpPr>
            <p:spPr bwMode="auto">
              <a:xfrm>
                <a:off x="6084141" y="5108034"/>
                <a:ext cx="3076789" cy="54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git/welcomEGit2</a:t>
                </a:r>
                <a:endParaRPr lang="en-US" altLang="ja-JP" dirty="0"/>
              </a:p>
            </p:txBody>
          </p:sp>
          <p:grpSp>
            <p:nvGrpSpPr>
              <p:cNvPr id="19" name="Group 48"/>
              <p:cNvGrpSpPr>
                <a:grpSpLocks/>
              </p:cNvGrpSpPr>
              <p:nvPr/>
            </p:nvGrpSpPr>
            <p:grpSpPr bwMode="auto">
              <a:xfrm>
                <a:off x="4023253" y="5119694"/>
                <a:ext cx="1348281" cy="990025"/>
                <a:chOff x="4055838" y="3390221"/>
                <a:chExt cx="1348281" cy="990025"/>
              </a:xfrm>
            </p:grpSpPr>
            <p:sp>
              <p:nvSpPr>
                <p:cNvPr id="20" name="Snip Single Corner Rectangle 19"/>
                <p:cNvSpPr/>
                <p:nvPr/>
              </p:nvSpPr>
              <p:spPr bwMode="auto">
                <a:xfrm>
                  <a:off x="4322511" y="3687905"/>
                  <a:ext cx="1081608" cy="692341"/>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1" name="Can 20"/>
                <p:cNvSpPr/>
                <p:nvPr/>
              </p:nvSpPr>
              <p:spPr bwMode="auto">
                <a:xfrm>
                  <a:off x="4794315" y="3786229"/>
                  <a:ext cx="537074" cy="497748"/>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22" name="Group 309"/>
                <p:cNvGrpSpPr>
                  <a:grpSpLocks/>
                </p:cNvGrpSpPr>
                <p:nvPr/>
              </p:nvGrpSpPr>
              <p:grpSpPr bwMode="auto">
                <a:xfrm>
                  <a:off x="4055838" y="3390221"/>
                  <a:ext cx="552450" cy="425450"/>
                  <a:chOff x="2932" y="1586"/>
                  <a:chExt cx="348" cy="268"/>
                </a:xfrm>
              </p:grpSpPr>
              <p:sp>
                <p:nvSpPr>
                  <p:cNvPr id="23"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25"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
          <p:nvSpPr>
            <p:cNvPr id="27" name="Can 26"/>
            <p:cNvSpPr/>
            <p:nvPr/>
          </p:nvSpPr>
          <p:spPr bwMode="auto">
            <a:xfrm flipH="1">
              <a:off x="909891" y="4387299"/>
              <a:ext cx="3367844" cy="1480463"/>
            </a:xfrm>
            <a:prstGeom prst="can">
              <a:avLst>
                <a:gd name="adj" fmla="val 138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28" name="Straight Connector 27"/>
            <p:cNvCxnSpPr/>
            <p:nvPr/>
          </p:nvCxnSpPr>
          <p:spPr>
            <a:xfrm flipH="1" flipV="1">
              <a:off x="690491" y="4218032"/>
              <a:ext cx="3587244" cy="25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233289" y="4292907"/>
              <a:ext cx="676602" cy="233023"/>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1029382" y="4963874"/>
              <a:ext cx="3084050" cy="422405"/>
              <a:chOff x="1569302" y="5721672"/>
              <a:chExt cx="3084050" cy="422405"/>
            </a:xfrm>
          </p:grpSpPr>
          <p:grpSp>
            <p:nvGrpSpPr>
              <p:cNvPr id="53" name="Group 52"/>
              <p:cNvGrpSpPr/>
              <p:nvPr/>
            </p:nvGrpSpPr>
            <p:grpSpPr>
              <a:xfrm>
                <a:off x="1569302" y="5721672"/>
                <a:ext cx="3084050" cy="422405"/>
                <a:chOff x="4142587" y="2255844"/>
                <a:chExt cx="3084050" cy="422405"/>
              </a:xfrm>
            </p:grpSpPr>
            <p:grpSp>
              <p:nvGrpSpPr>
                <p:cNvPr id="54" name="Group 5"/>
                <p:cNvGrpSpPr>
                  <a:grpSpLocks/>
                </p:cNvGrpSpPr>
                <p:nvPr/>
              </p:nvGrpSpPr>
              <p:grpSpPr bwMode="auto">
                <a:xfrm rot="5400000" flipH="1">
                  <a:off x="4685591" y="1712840"/>
                  <a:ext cx="422405" cy="1508414"/>
                  <a:chOff x="10533191" y="3810066"/>
                  <a:chExt cx="827653" cy="1508711"/>
                </a:xfrm>
              </p:grpSpPr>
              <p:grpSp>
                <p:nvGrpSpPr>
                  <p:cNvPr id="57" name="Group 54"/>
                  <p:cNvGrpSpPr>
                    <a:grpSpLocks/>
                  </p:cNvGrpSpPr>
                  <p:nvPr/>
                </p:nvGrpSpPr>
                <p:grpSpPr bwMode="auto">
                  <a:xfrm rot="16200000" flipV="1">
                    <a:off x="10187121" y="4198126"/>
                    <a:ext cx="1508711" cy="732592"/>
                    <a:chOff x="4654152" y="4645604"/>
                    <a:chExt cx="3225668" cy="709137"/>
                  </a:xfrm>
                </p:grpSpPr>
                <p:grpSp>
                  <p:nvGrpSpPr>
                    <p:cNvPr id="59" name="Group 29"/>
                    <p:cNvGrpSpPr>
                      <a:grpSpLocks/>
                    </p:cNvGrpSpPr>
                    <p:nvPr/>
                  </p:nvGrpSpPr>
                  <p:grpSpPr bwMode="auto">
                    <a:xfrm>
                      <a:off x="4654152" y="4665235"/>
                      <a:ext cx="3225668" cy="689506"/>
                      <a:chOff x="5559453" y="5416716"/>
                      <a:chExt cx="3225668" cy="689506"/>
                    </a:xfrm>
                  </p:grpSpPr>
                  <p:sp>
                    <p:nvSpPr>
                      <p:cNvPr id="62" name="Rounded Rectangle 61"/>
                      <p:cNvSpPr/>
                      <p:nvPr/>
                    </p:nvSpPr>
                    <p:spPr bwMode="auto">
                      <a:xfrm>
                        <a:off x="5559453" y="5416716"/>
                        <a:ext cx="719695" cy="6895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63" name="Straight Arrow Connector 62"/>
                      <p:cNvCxnSpPr>
                        <a:stCxn id="64" idx="1"/>
                        <a:endCxn id="61" idx="3"/>
                      </p:cNvCxnSpPr>
                      <p:nvPr/>
                    </p:nvCxnSpPr>
                    <p:spPr>
                      <a:xfrm rot="10800000" flipV="1">
                        <a:off x="8072402" y="5723686"/>
                        <a:ext cx="712719" cy="18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endCxn id="62" idx="3"/>
                    </p:cNvCxnSpPr>
                    <p:nvPr/>
                  </p:nvCxnSpPr>
                  <p:spPr>
                    <a:xfrm rot="10800000" flipV="1">
                      <a:off x="5373851" y="5002375"/>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6447407" y="4645604"/>
                      <a:ext cx="719694" cy="689506"/>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58" name="TextBox 44"/>
                  <p:cNvSpPr txBox="1">
                    <a:spLocks noChangeArrowheads="1"/>
                  </p:cNvSpPr>
                  <p:nvPr/>
                </p:nvSpPr>
                <p:spPr bwMode="auto">
                  <a:xfrm rot="16200000" flipV="1">
                    <a:off x="10692567" y="4149549"/>
                    <a:ext cx="508901" cy="82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55" name="TextBox 54"/>
                <p:cNvSpPr txBox="1"/>
                <p:nvPr/>
              </p:nvSpPr>
              <p:spPr>
                <a:xfrm>
                  <a:off x="6256674" y="2272582"/>
                  <a:ext cx="969963" cy="352005"/>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56" name="Straight Arrow Connector 55"/>
                <p:cNvCxnSpPr>
                  <a:stCxn id="55" idx="1"/>
                  <a:endCxn id="64" idx="3"/>
                </p:cNvCxnSpPr>
                <p:nvPr/>
              </p:nvCxnSpPr>
              <p:spPr bwMode="auto">
                <a:xfrm flipH="1">
                  <a:off x="5987548" y="2448585"/>
                  <a:ext cx="269126" cy="65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Rounded Rectangle 63"/>
              <p:cNvSpPr/>
              <p:nvPr/>
            </p:nvSpPr>
            <p:spPr bwMode="auto">
              <a:xfrm rot="10800000" flipH="1" flipV="1">
                <a:off x="3077713" y="5739189"/>
                <a:ext cx="336549"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67" name="TextBox 9"/>
            <p:cNvSpPr txBox="1">
              <a:spLocks noChangeArrowheads="1"/>
            </p:cNvSpPr>
            <p:nvPr/>
          </p:nvSpPr>
          <p:spPr bwMode="auto">
            <a:xfrm>
              <a:off x="-87169" y="3735581"/>
              <a:ext cx="2199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Taro</a:t>
              </a:r>
              <a:r>
                <a:rPr lang="ja-JP" altLang="en-US" dirty="0" smtClean="0"/>
                <a:t>さん</a:t>
              </a:r>
              <a:endParaRPr lang="en-US" altLang="ja-JP" dirty="0"/>
            </a:p>
          </p:txBody>
        </p:sp>
      </p:grpSp>
      <p:grpSp>
        <p:nvGrpSpPr>
          <p:cNvPr id="68" name="Group 46"/>
          <p:cNvGrpSpPr>
            <a:grpSpLocks/>
          </p:cNvGrpSpPr>
          <p:nvPr/>
        </p:nvGrpSpPr>
        <p:grpSpPr bwMode="auto">
          <a:xfrm>
            <a:off x="4620290" y="4566482"/>
            <a:ext cx="1497140" cy="971550"/>
            <a:chOff x="4023253" y="4854085"/>
            <a:chExt cx="2149954" cy="1255638"/>
          </a:xfrm>
        </p:grpSpPr>
        <p:sp>
          <p:nvSpPr>
            <p:cNvPr id="69" name="TextBox 9"/>
            <p:cNvSpPr txBox="1">
              <a:spLocks noChangeArrowheads="1"/>
            </p:cNvSpPr>
            <p:nvPr/>
          </p:nvSpPr>
          <p:spPr bwMode="auto">
            <a:xfrm>
              <a:off x="4450292" y="4854085"/>
              <a:ext cx="1722915" cy="47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Jiro</a:t>
              </a:r>
              <a:r>
                <a:rPr lang="ja-JP" altLang="en-US" dirty="0" smtClean="0"/>
                <a:t>さ</a:t>
              </a:r>
              <a:r>
                <a:rPr lang="ja-JP" altLang="en-US" dirty="0"/>
                <a:t>ん</a:t>
              </a:r>
              <a:endParaRPr lang="en-US" altLang="ja-JP" dirty="0"/>
            </a:p>
          </p:txBody>
        </p:sp>
        <p:grpSp>
          <p:nvGrpSpPr>
            <p:cNvPr id="70" name="Group 48"/>
            <p:cNvGrpSpPr>
              <a:grpSpLocks/>
            </p:cNvGrpSpPr>
            <p:nvPr/>
          </p:nvGrpSpPr>
          <p:grpSpPr bwMode="auto">
            <a:xfrm>
              <a:off x="4023253" y="5119694"/>
              <a:ext cx="1348150" cy="990029"/>
              <a:chOff x="4055838" y="3390221"/>
              <a:chExt cx="1348150" cy="990029"/>
            </a:xfrm>
          </p:grpSpPr>
          <p:sp>
            <p:nvSpPr>
              <p:cNvPr id="71" name="Snip Single Corner Rectangle 70"/>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2" name="Can 71"/>
              <p:cNvSpPr/>
              <p:nvPr/>
            </p:nvSpPr>
            <p:spPr bwMode="auto">
              <a:xfrm>
                <a:off x="4754002" y="3804558"/>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73" name="Group 309"/>
              <p:cNvGrpSpPr>
                <a:grpSpLocks/>
              </p:cNvGrpSpPr>
              <p:nvPr/>
            </p:nvGrpSpPr>
            <p:grpSpPr bwMode="auto">
              <a:xfrm>
                <a:off x="4055838" y="3390221"/>
                <a:ext cx="552450" cy="425450"/>
                <a:chOff x="2932" y="1586"/>
                <a:chExt cx="348" cy="268"/>
              </a:xfrm>
            </p:grpSpPr>
            <p:sp>
              <p:nvSpPr>
                <p:cNvPr id="74"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76"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grpSp>
        <p:nvGrpSpPr>
          <p:cNvPr id="77" name="Group 46"/>
          <p:cNvGrpSpPr>
            <a:grpSpLocks/>
          </p:cNvGrpSpPr>
          <p:nvPr/>
        </p:nvGrpSpPr>
        <p:grpSpPr bwMode="auto">
          <a:xfrm>
            <a:off x="5799243" y="3923931"/>
            <a:ext cx="1674206" cy="971549"/>
            <a:chOff x="4023253" y="4854086"/>
            <a:chExt cx="2404228" cy="1255637"/>
          </a:xfrm>
        </p:grpSpPr>
        <p:sp>
          <p:nvSpPr>
            <p:cNvPr id="78" name="TextBox 9"/>
            <p:cNvSpPr txBox="1">
              <a:spLocks noChangeArrowheads="1"/>
            </p:cNvSpPr>
            <p:nvPr/>
          </p:nvSpPr>
          <p:spPr bwMode="auto">
            <a:xfrm>
              <a:off x="4450291" y="4854086"/>
              <a:ext cx="1977190" cy="47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Hanak</a:t>
              </a:r>
              <a:r>
                <a:rPr lang="en-US" altLang="ja-JP" dirty="0"/>
                <a:t>o</a:t>
              </a:r>
              <a:r>
                <a:rPr lang="ja-JP" altLang="en-US" dirty="0" smtClean="0"/>
                <a:t>さ</a:t>
              </a:r>
              <a:r>
                <a:rPr lang="ja-JP" altLang="en-US" dirty="0"/>
                <a:t>ん</a:t>
              </a:r>
              <a:endParaRPr lang="en-US" altLang="ja-JP" dirty="0"/>
            </a:p>
          </p:txBody>
        </p:sp>
        <p:grpSp>
          <p:nvGrpSpPr>
            <p:cNvPr id="79" name="Group 48"/>
            <p:cNvGrpSpPr>
              <a:grpSpLocks/>
            </p:cNvGrpSpPr>
            <p:nvPr/>
          </p:nvGrpSpPr>
          <p:grpSpPr bwMode="auto">
            <a:xfrm>
              <a:off x="4023253" y="5119694"/>
              <a:ext cx="1348150" cy="990029"/>
              <a:chOff x="4055838" y="3390221"/>
              <a:chExt cx="1348150" cy="990029"/>
            </a:xfrm>
          </p:grpSpPr>
          <p:sp>
            <p:nvSpPr>
              <p:cNvPr id="80" name="Snip Single Corner Rectangle 79"/>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81" name="Can 80"/>
              <p:cNvSpPr/>
              <p:nvPr/>
            </p:nvSpPr>
            <p:spPr bwMode="auto">
              <a:xfrm>
                <a:off x="4737627" y="3784232"/>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82" name="Group 309"/>
              <p:cNvGrpSpPr>
                <a:grpSpLocks/>
              </p:cNvGrpSpPr>
              <p:nvPr/>
            </p:nvGrpSpPr>
            <p:grpSpPr bwMode="auto">
              <a:xfrm>
                <a:off x="4055838" y="3390221"/>
                <a:ext cx="552450" cy="425450"/>
                <a:chOff x="2932" y="1586"/>
                <a:chExt cx="348" cy="268"/>
              </a:xfrm>
            </p:grpSpPr>
            <p:sp>
              <p:nvSpPr>
                <p:cNvPr id="83"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4"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85"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grpSp>
        <p:nvGrpSpPr>
          <p:cNvPr id="95" name="Group 94"/>
          <p:cNvGrpSpPr/>
          <p:nvPr/>
        </p:nvGrpSpPr>
        <p:grpSpPr>
          <a:xfrm>
            <a:off x="198320" y="4641394"/>
            <a:ext cx="3370354" cy="2100679"/>
            <a:chOff x="8424947" y="997259"/>
            <a:chExt cx="5160386" cy="2535558"/>
          </a:xfrm>
        </p:grpSpPr>
        <p:sp>
          <p:nvSpPr>
            <p:cNvPr id="96" name="Oval Callout 95"/>
            <p:cNvSpPr/>
            <p:nvPr/>
          </p:nvSpPr>
          <p:spPr>
            <a:xfrm>
              <a:off x="8424947" y="997259"/>
              <a:ext cx="5160386" cy="2535558"/>
            </a:xfrm>
            <a:prstGeom prst="wedgeEllipseCallout">
              <a:avLst>
                <a:gd name="adj1" fmla="val 43623"/>
                <a:gd name="adj2" fmla="val -5637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dirty="0">
                <a:solidFill>
                  <a:schemeClr val="tx1"/>
                </a:solidFill>
              </a:endParaRPr>
            </a:p>
          </p:txBody>
        </p:sp>
        <p:sp>
          <p:nvSpPr>
            <p:cNvPr id="97" name="TextBox 96"/>
            <p:cNvSpPr txBox="1"/>
            <p:nvPr/>
          </p:nvSpPr>
          <p:spPr>
            <a:xfrm>
              <a:off x="9080592" y="1328923"/>
              <a:ext cx="4484875" cy="408641"/>
            </a:xfrm>
            <a:prstGeom prst="rect">
              <a:avLst/>
            </a:prstGeom>
            <a:noFill/>
          </p:spPr>
          <p:txBody>
            <a:bodyPr wrap="square" rtlCol="0">
              <a:spAutoFit/>
            </a:bodyPr>
            <a:lstStyle/>
            <a:p>
              <a:endParaRPr kumimoji="1" lang="ja-JP" altLang="en-US" sz="1600" dirty="0"/>
            </a:p>
          </p:txBody>
        </p:sp>
      </p:grpSp>
      <p:grpSp>
        <p:nvGrpSpPr>
          <p:cNvPr id="98" name="Group 97"/>
          <p:cNvGrpSpPr/>
          <p:nvPr/>
        </p:nvGrpSpPr>
        <p:grpSpPr>
          <a:xfrm>
            <a:off x="5698165" y="619514"/>
            <a:ext cx="3420340" cy="2100679"/>
            <a:chOff x="8424947" y="997259"/>
            <a:chExt cx="5236920" cy="2535558"/>
          </a:xfrm>
        </p:grpSpPr>
        <p:sp>
          <p:nvSpPr>
            <p:cNvPr id="99" name="Oval Callout 98"/>
            <p:cNvSpPr/>
            <p:nvPr/>
          </p:nvSpPr>
          <p:spPr>
            <a:xfrm>
              <a:off x="8424947" y="997259"/>
              <a:ext cx="5160386" cy="2535558"/>
            </a:xfrm>
            <a:prstGeom prst="wedgeEllipseCallout">
              <a:avLst>
                <a:gd name="adj1" fmla="val -53595"/>
                <a:gd name="adj2" fmla="val 3794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dirty="0">
                <a:solidFill>
                  <a:schemeClr val="tx1"/>
                </a:solidFill>
              </a:endParaRPr>
            </a:p>
          </p:txBody>
        </p:sp>
        <p:sp>
          <p:nvSpPr>
            <p:cNvPr id="100" name="TextBox 99"/>
            <p:cNvSpPr txBox="1"/>
            <p:nvPr/>
          </p:nvSpPr>
          <p:spPr>
            <a:xfrm>
              <a:off x="8693893" y="1458088"/>
              <a:ext cx="4967974" cy="2006056"/>
            </a:xfrm>
            <a:prstGeom prst="rect">
              <a:avLst/>
            </a:prstGeom>
            <a:noFill/>
          </p:spPr>
          <p:txBody>
            <a:bodyPr wrap="square" rtlCol="0">
              <a:spAutoFit/>
            </a:bodyPr>
            <a:lstStyle/>
            <a:p>
              <a:pPr>
                <a:defRPr/>
              </a:pPr>
              <a:r>
                <a:rPr lang="ja-JP" altLang="en-US" dirty="0" smtClean="0"/>
                <a:t>・</a:t>
              </a:r>
              <a:r>
                <a:rPr lang="en-US" altLang="ja-JP" dirty="0" smtClean="0"/>
                <a:t>00S-hiyuko</a:t>
              </a:r>
              <a:endParaRPr lang="en-US" altLang="ja-JP" dirty="0"/>
            </a:p>
            <a:p>
              <a:pPr>
                <a:defRPr/>
              </a:pPr>
              <a:r>
                <a:rPr lang="ja-JP" altLang="en-US" dirty="0" smtClean="0"/>
                <a:t>・</a:t>
              </a:r>
              <a:r>
                <a:rPr lang="en-US" altLang="ja-JP" dirty="0" smtClean="0"/>
                <a:t>automerge_example.html</a:t>
              </a:r>
              <a:endParaRPr lang="en-US" altLang="ja-JP" dirty="0"/>
            </a:p>
            <a:p>
              <a:pPr>
                <a:defRPr/>
              </a:pPr>
              <a:r>
                <a:rPr lang="ja-JP" altLang="en-US" dirty="0"/>
                <a:t>・</a:t>
              </a:r>
              <a:r>
                <a:rPr lang="en-US" altLang="ja-JP" dirty="0" smtClean="0"/>
                <a:t>README.md</a:t>
              </a:r>
            </a:p>
            <a:p>
              <a:pPr>
                <a:defRPr/>
              </a:pPr>
              <a:r>
                <a:rPr lang="ja-JP" altLang="en-US" sz="1600" dirty="0"/>
                <a:t>・</a:t>
              </a:r>
              <a:r>
                <a:rPr lang="en-US" altLang="ja-JP" sz="1600" dirty="0" smtClean="0"/>
                <a:t>00taro</a:t>
              </a:r>
            </a:p>
            <a:p>
              <a:pPr>
                <a:defRPr/>
              </a:pPr>
              <a:r>
                <a:rPr lang="ja-JP" altLang="en-US" sz="1600" dirty="0"/>
                <a:t>・</a:t>
              </a:r>
              <a:r>
                <a:rPr lang="en-US" altLang="ja-JP" sz="1600" dirty="0" smtClean="0"/>
                <a:t>01jiro</a:t>
              </a:r>
              <a:endParaRPr lang="en-US" altLang="ja-JP" sz="1600" dirty="0"/>
            </a:p>
            <a:p>
              <a:pPr>
                <a:defRPr/>
              </a:pPr>
              <a:endParaRPr lang="en-US" altLang="ja-JP" sz="1600" dirty="0"/>
            </a:p>
          </p:txBody>
        </p:sp>
      </p:grpSp>
      <p:cxnSp>
        <p:nvCxnSpPr>
          <p:cNvPr id="101" name="Straight Arrow Connector 100"/>
          <p:cNvCxnSpPr/>
          <p:nvPr/>
        </p:nvCxnSpPr>
        <p:spPr bwMode="auto">
          <a:xfrm flipH="1" flipV="1">
            <a:off x="4778210" y="2751546"/>
            <a:ext cx="9721" cy="1981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bwMode="auto">
          <a:xfrm flipH="1" flipV="1">
            <a:off x="5643704" y="2774151"/>
            <a:ext cx="515784" cy="1308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bwMode="auto">
          <a:xfrm flipH="1" flipV="1">
            <a:off x="6791445" y="2771219"/>
            <a:ext cx="586417" cy="3792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Donut 103"/>
          <p:cNvSpPr/>
          <p:nvPr/>
        </p:nvSpPr>
        <p:spPr>
          <a:xfrm>
            <a:off x="4527661" y="3571063"/>
            <a:ext cx="493712" cy="476250"/>
          </a:xfrm>
          <a:prstGeom prst="donut">
            <a:avLst>
              <a:gd name="adj" fmla="val 8281"/>
            </a:avLst>
          </a:prstGeom>
          <a:solidFill>
            <a:srgbClr val="FF0000"/>
          </a:solid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tx1"/>
              </a:solidFill>
            </a:endParaRPr>
          </a:p>
        </p:txBody>
      </p:sp>
      <p:sp>
        <p:nvSpPr>
          <p:cNvPr id="105" name="Multiply 104"/>
          <p:cNvSpPr/>
          <p:nvPr/>
        </p:nvSpPr>
        <p:spPr>
          <a:xfrm>
            <a:off x="5310323" y="3313578"/>
            <a:ext cx="821094" cy="73777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Multiply 105"/>
          <p:cNvSpPr/>
          <p:nvPr/>
        </p:nvSpPr>
        <p:spPr>
          <a:xfrm>
            <a:off x="6522910" y="2720413"/>
            <a:ext cx="821094" cy="73777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TextBox 106"/>
          <p:cNvSpPr txBox="1"/>
          <p:nvPr/>
        </p:nvSpPr>
        <p:spPr>
          <a:xfrm>
            <a:off x="311702" y="5086367"/>
            <a:ext cx="3209533" cy="1477328"/>
          </a:xfrm>
          <a:prstGeom prst="rect">
            <a:avLst/>
          </a:prstGeom>
          <a:noFill/>
        </p:spPr>
        <p:txBody>
          <a:bodyPr wrap="none" rtlCol="0">
            <a:spAutoFit/>
          </a:bodyPr>
          <a:lstStyle/>
          <a:p>
            <a:pPr>
              <a:defRPr/>
            </a:pPr>
            <a:r>
              <a:rPr lang="ja-JP" altLang="en-US" dirty="0"/>
              <a:t>・</a:t>
            </a:r>
            <a:r>
              <a:rPr lang="en-US" altLang="ja-JP" dirty="0"/>
              <a:t>00S-hiyuko</a:t>
            </a:r>
          </a:p>
          <a:p>
            <a:pPr>
              <a:defRPr/>
            </a:pPr>
            <a:r>
              <a:rPr lang="ja-JP" altLang="en-US" dirty="0"/>
              <a:t>・</a:t>
            </a:r>
            <a:r>
              <a:rPr lang="en-US" altLang="ja-JP" dirty="0"/>
              <a:t>automerge_example.html</a:t>
            </a:r>
          </a:p>
          <a:p>
            <a:pPr>
              <a:defRPr/>
            </a:pPr>
            <a:r>
              <a:rPr lang="ja-JP" altLang="en-US" dirty="0"/>
              <a:t>・</a:t>
            </a:r>
            <a:r>
              <a:rPr lang="en-US" altLang="ja-JP" dirty="0" smtClean="0"/>
              <a:t>README.md</a:t>
            </a:r>
          </a:p>
          <a:p>
            <a:pPr>
              <a:defRPr/>
            </a:pPr>
            <a:r>
              <a:rPr lang="ja-JP" altLang="en-US" dirty="0" smtClean="0"/>
              <a:t>・</a:t>
            </a:r>
            <a:r>
              <a:rPr lang="en-US" altLang="ja-JP" dirty="0" smtClean="0"/>
              <a:t>00taro</a:t>
            </a:r>
            <a:endParaRPr lang="en-US" altLang="ja-JP" dirty="0"/>
          </a:p>
          <a:p>
            <a:endParaRPr kumimoji="1" lang="ja-JP" altLang="en-US" dirty="0"/>
          </a:p>
        </p:txBody>
      </p:sp>
      <p:sp>
        <p:nvSpPr>
          <p:cNvPr id="108" name="TextBox 9"/>
          <p:cNvSpPr txBox="1">
            <a:spLocks noChangeArrowheads="1"/>
          </p:cNvSpPr>
          <p:nvPr/>
        </p:nvSpPr>
        <p:spPr bwMode="auto">
          <a:xfrm>
            <a:off x="4136366" y="3005557"/>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push</a:t>
            </a:r>
            <a:endParaRPr lang="ja-JP" altLang="en-US" dirty="0"/>
          </a:p>
        </p:txBody>
      </p:sp>
      <p:sp>
        <p:nvSpPr>
          <p:cNvPr id="109" name="TextBox 9"/>
          <p:cNvSpPr txBox="1">
            <a:spLocks noChangeArrowheads="1"/>
          </p:cNvSpPr>
          <p:nvPr/>
        </p:nvSpPr>
        <p:spPr bwMode="auto">
          <a:xfrm>
            <a:off x="5159155" y="3010630"/>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push</a:t>
            </a:r>
            <a:endParaRPr lang="ja-JP" altLang="en-US" dirty="0"/>
          </a:p>
        </p:txBody>
      </p:sp>
      <p:sp>
        <p:nvSpPr>
          <p:cNvPr id="110" name="TextBox 9"/>
          <p:cNvSpPr txBox="1">
            <a:spLocks noChangeArrowheads="1"/>
          </p:cNvSpPr>
          <p:nvPr/>
        </p:nvSpPr>
        <p:spPr bwMode="auto">
          <a:xfrm>
            <a:off x="6005531" y="2919448"/>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push</a:t>
            </a:r>
            <a:endParaRPr lang="ja-JP" altLang="en-US" dirty="0"/>
          </a:p>
        </p:txBody>
      </p:sp>
      <p:sp>
        <p:nvSpPr>
          <p:cNvPr id="6" name="Slide Number Placeholder 5"/>
          <p:cNvSpPr>
            <a:spLocks noGrp="1"/>
          </p:cNvSpPr>
          <p:nvPr>
            <p:ph type="sldNum" sz="quarter" idx="10"/>
          </p:nvPr>
        </p:nvSpPr>
        <p:spPr/>
        <p:txBody>
          <a:bodyPr/>
          <a:lstStyle/>
          <a:p>
            <a:pPr>
              <a:defRPr/>
            </a:pPr>
            <a:fld id="{CCE34BBF-BD14-40D9-9945-06158F77E98E}" type="slidenum">
              <a:rPr lang="ja-JP" altLang="en-US" smtClean="0"/>
              <a:pPr>
                <a:defRPr/>
              </a:pPr>
              <a:t>24</a:t>
            </a:fld>
            <a:endParaRPr lang="ja-JP" altLang="en-US"/>
          </a:p>
        </p:txBody>
      </p:sp>
      <p:sp>
        <p:nvSpPr>
          <p:cNvPr id="111" name="Oval Callout 110"/>
          <p:cNvSpPr/>
          <p:nvPr/>
        </p:nvSpPr>
        <p:spPr>
          <a:xfrm>
            <a:off x="6046868" y="5174488"/>
            <a:ext cx="1726298" cy="1086174"/>
          </a:xfrm>
          <a:prstGeom prst="wedgeEllipseCallout">
            <a:avLst>
              <a:gd name="adj1" fmla="val -21952"/>
              <a:gd name="adj2" fmla="val -8124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112" name="Rectangle 111"/>
          <p:cNvSpPr/>
          <p:nvPr/>
        </p:nvSpPr>
        <p:spPr>
          <a:xfrm>
            <a:off x="6249190" y="5241843"/>
            <a:ext cx="1471003" cy="923330"/>
          </a:xfrm>
          <a:prstGeom prst="rect">
            <a:avLst/>
          </a:prstGeom>
        </p:spPr>
        <p:txBody>
          <a:bodyPr wrap="square">
            <a:spAutoFit/>
          </a:bodyPr>
          <a:lstStyle/>
          <a:p>
            <a:pPr>
              <a:defRPr/>
            </a:pPr>
            <a:r>
              <a:rPr lang="ja-JP" altLang="en-US" dirty="0"/>
              <a:t>・・・</a:t>
            </a:r>
            <a:endParaRPr lang="en-US" altLang="ja-JP" dirty="0"/>
          </a:p>
          <a:p>
            <a:pPr>
              <a:defRPr/>
            </a:pPr>
            <a:r>
              <a:rPr lang="ja-JP" altLang="en-US" dirty="0" smtClean="0"/>
              <a:t>・</a:t>
            </a:r>
            <a:r>
              <a:rPr lang="en-US" altLang="ja-JP" dirty="0" smtClean="0"/>
              <a:t>02hanako</a:t>
            </a:r>
          </a:p>
          <a:p>
            <a:pPr>
              <a:defRPr/>
            </a:pPr>
            <a:r>
              <a:rPr lang="ja-JP" altLang="en-US" dirty="0"/>
              <a:t>・</a:t>
            </a:r>
            <a:r>
              <a:rPr lang="en-US" altLang="ja-JP" dirty="0" smtClean="0"/>
              <a:t>00taro</a:t>
            </a:r>
          </a:p>
        </p:txBody>
      </p:sp>
      <p:grpSp>
        <p:nvGrpSpPr>
          <p:cNvPr id="113" name="Group 112"/>
          <p:cNvGrpSpPr/>
          <p:nvPr/>
        </p:nvGrpSpPr>
        <p:grpSpPr>
          <a:xfrm>
            <a:off x="3880633" y="5683817"/>
            <a:ext cx="1778451" cy="1086174"/>
            <a:chOff x="9577886" y="3615940"/>
            <a:chExt cx="1778451" cy="1086174"/>
          </a:xfrm>
        </p:grpSpPr>
        <p:sp>
          <p:nvSpPr>
            <p:cNvPr id="114" name="Oval Callout 113"/>
            <p:cNvSpPr/>
            <p:nvPr/>
          </p:nvSpPr>
          <p:spPr>
            <a:xfrm>
              <a:off x="9577886" y="3615940"/>
              <a:ext cx="1726298" cy="1086174"/>
            </a:xfrm>
            <a:prstGeom prst="wedgeEllipseCallout">
              <a:avLst>
                <a:gd name="adj1" fmla="val 12028"/>
                <a:gd name="adj2" fmla="val -7012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115" name="Rectangle 114"/>
            <p:cNvSpPr/>
            <p:nvPr/>
          </p:nvSpPr>
          <p:spPr>
            <a:xfrm>
              <a:off x="9885334" y="3652498"/>
              <a:ext cx="1471003" cy="923330"/>
            </a:xfrm>
            <a:prstGeom prst="rect">
              <a:avLst/>
            </a:prstGeom>
          </p:spPr>
          <p:txBody>
            <a:bodyPr wrap="square">
              <a:spAutoFit/>
            </a:bodyPr>
            <a:lstStyle/>
            <a:p>
              <a:pPr>
                <a:defRPr/>
              </a:pPr>
              <a:r>
                <a:rPr lang="ja-JP" altLang="en-US" dirty="0"/>
                <a:t>・・・</a:t>
              </a:r>
              <a:endParaRPr lang="en-US" altLang="ja-JP" dirty="0"/>
            </a:p>
            <a:p>
              <a:pPr>
                <a:defRPr/>
              </a:pPr>
              <a:r>
                <a:rPr lang="ja-JP" altLang="en-US" dirty="0" smtClean="0"/>
                <a:t>・</a:t>
              </a:r>
              <a:r>
                <a:rPr lang="en-US" altLang="ja-JP" dirty="0" smtClean="0"/>
                <a:t>01jiro</a:t>
              </a:r>
            </a:p>
            <a:p>
              <a:pPr>
                <a:defRPr/>
              </a:pPr>
              <a:r>
                <a:rPr lang="ja-JP" altLang="en-US" dirty="0"/>
                <a:t>・</a:t>
              </a:r>
              <a:r>
                <a:rPr lang="en-US" altLang="ja-JP" dirty="0" smtClean="0"/>
                <a:t>00taro</a:t>
              </a:r>
            </a:p>
          </p:txBody>
        </p:sp>
      </p:grpSp>
      <p:grpSp>
        <p:nvGrpSpPr>
          <p:cNvPr id="117" name="Group 116"/>
          <p:cNvGrpSpPr/>
          <p:nvPr/>
        </p:nvGrpSpPr>
        <p:grpSpPr>
          <a:xfrm>
            <a:off x="7315738" y="3958495"/>
            <a:ext cx="1726298" cy="1086174"/>
            <a:chOff x="11019249" y="2703145"/>
            <a:chExt cx="1726298" cy="1086174"/>
          </a:xfrm>
        </p:grpSpPr>
        <p:sp>
          <p:nvSpPr>
            <p:cNvPr id="118" name="Oval Callout 117"/>
            <p:cNvSpPr/>
            <p:nvPr/>
          </p:nvSpPr>
          <p:spPr>
            <a:xfrm>
              <a:off x="11019249" y="2703145"/>
              <a:ext cx="1726298" cy="1086174"/>
            </a:xfrm>
            <a:prstGeom prst="wedgeEllipseCallout">
              <a:avLst>
                <a:gd name="adj1" fmla="val -39941"/>
                <a:gd name="adj2" fmla="val -7489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119" name="Rectangle 118"/>
            <p:cNvSpPr/>
            <p:nvPr/>
          </p:nvSpPr>
          <p:spPr>
            <a:xfrm>
              <a:off x="11221571" y="2770500"/>
              <a:ext cx="1471003" cy="923330"/>
            </a:xfrm>
            <a:prstGeom prst="rect">
              <a:avLst/>
            </a:prstGeom>
          </p:spPr>
          <p:txBody>
            <a:bodyPr wrap="square">
              <a:spAutoFit/>
            </a:bodyPr>
            <a:lstStyle/>
            <a:p>
              <a:pPr>
                <a:defRPr/>
              </a:pPr>
              <a:r>
                <a:rPr lang="ja-JP" altLang="en-US" dirty="0"/>
                <a:t>・・・</a:t>
              </a:r>
              <a:endParaRPr lang="en-US" altLang="ja-JP" dirty="0"/>
            </a:p>
            <a:p>
              <a:pPr>
                <a:defRPr/>
              </a:pPr>
              <a:r>
                <a:rPr lang="ja-JP" altLang="en-US" dirty="0" smtClean="0"/>
                <a:t>・</a:t>
              </a:r>
              <a:r>
                <a:rPr lang="en-US" altLang="ja-JP" dirty="0" smtClean="0"/>
                <a:t>03saburo</a:t>
              </a:r>
            </a:p>
            <a:p>
              <a:pPr>
                <a:defRPr/>
              </a:pPr>
              <a:r>
                <a:rPr lang="ja-JP" altLang="en-US" dirty="0"/>
                <a:t>・</a:t>
              </a:r>
              <a:r>
                <a:rPr lang="en-US" altLang="ja-JP" dirty="0" smtClean="0"/>
                <a:t>00taro</a:t>
              </a:r>
            </a:p>
          </p:txBody>
        </p:sp>
      </p:grpSp>
      <p:grpSp>
        <p:nvGrpSpPr>
          <p:cNvPr id="124" name="Group 46"/>
          <p:cNvGrpSpPr>
            <a:grpSpLocks/>
          </p:cNvGrpSpPr>
          <p:nvPr/>
        </p:nvGrpSpPr>
        <p:grpSpPr bwMode="auto">
          <a:xfrm>
            <a:off x="6619996" y="3061560"/>
            <a:ext cx="1905927" cy="884276"/>
            <a:chOff x="4023253" y="4966879"/>
            <a:chExt cx="2736987" cy="1142844"/>
          </a:xfrm>
        </p:grpSpPr>
        <p:sp>
          <p:nvSpPr>
            <p:cNvPr id="125" name="TextBox 9"/>
            <p:cNvSpPr txBox="1">
              <a:spLocks noChangeArrowheads="1"/>
            </p:cNvSpPr>
            <p:nvPr/>
          </p:nvSpPr>
          <p:spPr bwMode="auto">
            <a:xfrm>
              <a:off x="4830651" y="4966879"/>
              <a:ext cx="1929589" cy="494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Saburo</a:t>
              </a:r>
              <a:r>
                <a:rPr lang="ja-JP" altLang="en-US" dirty="0" smtClean="0"/>
                <a:t>さ</a:t>
              </a:r>
              <a:r>
                <a:rPr lang="ja-JP" altLang="en-US" dirty="0"/>
                <a:t>ん</a:t>
              </a:r>
              <a:endParaRPr lang="en-US" altLang="ja-JP" dirty="0"/>
            </a:p>
          </p:txBody>
        </p:sp>
        <p:grpSp>
          <p:nvGrpSpPr>
            <p:cNvPr id="126" name="Group 48"/>
            <p:cNvGrpSpPr>
              <a:grpSpLocks/>
            </p:cNvGrpSpPr>
            <p:nvPr/>
          </p:nvGrpSpPr>
          <p:grpSpPr bwMode="auto">
            <a:xfrm>
              <a:off x="4023253" y="5119694"/>
              <a:ext cx="1348150" cy="990029"/>
              <a:chOff x="4055838" y="3390221"/>
              <a:chExt cx="1348150" cy="990029"/>
            </a:xfrm>
          </p:grpSpPr>
          <p:sp>
            <p:nvSpPr>
              <p:cNvPr id="127" name="Snip Single Corner Rectangle 126"/>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8" name="Can 127"/>
              <p:cNvSpPr/>
              <p:nvPr/>
            </p:nvSpPr>
            <p:spPr bwMode="auto">
              <a:xfrm>
                <a:off x="4744409" y="3786063"/>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129" name="Group 309"/>
              <p:cNvGrpSpPr>
                <a:grpSpLocks/>
              </p:cNvGrpSpPr>
              <p:nvPr/>
            </p:nvGrpSpPr>
            <p:grpSpPr bwMode="auto">
              <a:xfrm>
                <a:off x="4055838" y="3390221"/>
                <a:ext cx="552450" cy="425450"/>
                <a:chOff x="2932" y="1586"/>
                <a:chExt cx="348" cy="268"/>
              </a:xfrm>
            </p:grpSpPr>
            <p:sp>
              <p:nvSpPr>
                <p:cNvPr id="130"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1"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132"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Tree>
    <p:extLst>
      <p:ext uri="{BB962C8B-B14F-4D97-AF65-F5344CB8AC3E}">
        <p14:creationId xmlns:p14="http://schemas.microsoft.com/office/powerpoint/2010/main" val="1892067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ハ</a:t>
            </a:r>
            <a:r>
              <a:rPr lang="ja-JP" altLang="en-US" dirty="0"/>
              <a:t>ンズオンの概要</a:t>
            </a:r>
            <a:r>
              <a:rPr lang="en-US" altLang="ja-JP" dirty="0" smtClean="0"/>
              <a:t>(7/12)</a:t>
            </a:r>
            <a:r>
              <a:rPr lang="ja-JP" altLang="en-US" dirty="0" smtClean="0"/>
              <a:t>　</a:t>
            </a:r>
            <a:r>
              <a:rPr lang="ja-JP" altLang="en-US" dirty="0"/>
              <a:t>リモートへ</a:t>
            </a:r>
            <a:r>
              <a:rPr lang="ja-JP" altLang="en-US" dirty="0" smtClean="0"/>
              <a:t>の</a:t>
            </a:r>
            <a:r>
              <a:rPr lang="en-US" altLang="ja-JP" dirty="0" smtClean="0"/>
              <a:t>push</a:t>
            </a:r>
            <a:r>
              <a:rPr lang="ja-JP" altLang="en-US" dirty="0" smtClean="0"/>
              <a:t>と</a:t>
            </a:r>
            <a:r>
              <a:rPr lang="en-US" altLang="ja-JP" dirty="0" smtClean="0"/>
              <a:t>pull</a:t>
            </a:r>
            <a:endParaRPr kumimoji="1" lang="ja-JP" altLang="en-US" dirty="0"/>
          </a:p>
        </p:txBody>
      </p:sp>
      <p:cxnSp>
        <p:nvCxnSpPr>
          <p:cNvPr id="4" name="Straight Connector 3"/>
          <p:cNvCxnSpPr/>
          <p:nvPr/>
        </p:nvCxnSpPr>
        <p:spPr>
          <a:xfrm flipV="1">
            <a:off x="899129" y="2881560"/>
            <a:ext cx="7364778" cy="23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4"/>
          <p:cNvGrpSpPr>
            <a:grpSpLocks/>
          </p:cNvGrpSpPr>
          <p:nvPr/>
        </p:nvGrpSpPr>
        <p:grpSpPr bwMode="auto">
          <a:xfrm flipH="1">
            <a:off x="38806" y="1183362"/>
            <a:ext cx="5662048" cy="1390406"/>
            <a:chOff x="-2755274" y="659930"/>
            <a:chExt cx="6332761" cy="2018453"/>
          </a:xfrm>
        </p:grpSpPr>
        <p:sp>
          <p:nvSpPr>
            <p:cNvPr id="8" name="Snip Single Corner Rectangle 7"/>
            <p:cNvSpPr/>
            <p:nvPr/>
          </p:nvSpPr>
          <p:spPr bwMode="auto">
            <a:xfrm>
              <a:off x="447910" y="659930"/>
              <a:ext cx="1881144" cy="832931"/>
            </a:xfrm>
            <a:prstGeom prst="snip1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9" name="Can 8"/>
            <p:cNvSpPr/>
            <p:nvPr/>
          </p:nvSpPr>
          <p:spPr bwMode="auto">
            <a:xfrm>
              <a:off x="591919" y="733675"/>
              <a:ext cx="1557801" cy="698285"/>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t>ベアリポジトリ</a:t>
              </a:r>
            </a:p>
          </p:txBody>
        </p:sp>
        <p:sp>
          <p:nvSpPr>
            <p:cNvPr id="10" name="TextBox 115"/>
            <p:cNvSpPr txBox="1">
              <a:spLocks noChangeArrowheads="1"/>
            </p:cNvSpPr>
            <p:nvPr/>
          </p:nvSpPr>
          <p:spPr bwMode="auto">
            <a:xfrm>
              <a:off x="-699608" y="1636443"/>
              <a:ext cx="4277095" cy="93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https://</a:t>
              </a:r>
              <a:r>
                <a:rPr lang="en-US" altLang="ja-JP" dirty="0" smtClean="0"/>
                <a:t>github.com/hiyuko</a:t>
              </a:r>
            </a:p>
            <a:p>
              <a:r>
                <a:rPr lang="en-US" altLang="ja-JP" dirty="0" smtClean="0"/>
                <a:t>/welcomEGit2.git</a:t>
              </a:r>
              <a:endParaRPr lang="ja-JP" altLang="en-US" dirty="0"/>
            </a:p>
          </p:txBody>
        </p:sp>
        <p:sp>
          <p:nvSpPr>
            <p:cNvPr id="11" name="Can 10"/>
            <p:cNvSpPr/>
            <p:nvPr/>
          </p:nvSpPr>
          <p:spPr bwMode="auto">
            <a:xfrm>
              <a:off x="-2755274" y="1204974"/>
              <a:ext cx="2788461" cy="1473409"/>
            </a:xfrm>
            <a:prstGeom prst="can">
              <a:avLst>
                <a:gd name="adj" fmla="val 199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12" name="Straight Connector 11"/>
            <p:cNvCxnSpPr/>
            <p:nvPr/>
          </p:nvCxnSpPr>
          <p:spPr>
            <a:xfrm flipV="1">
              <a:off x="-2734228" y="839727"/>
              <a:ext cx="3408807" cy="45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3187" y="870350"/>
              <a:ext cx="2092692" cy="56161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5" name="Picture 6656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26824" y="780653"/>
            <a:ext cx="719019"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36"/>
          <p:cNvGrpSpPr/>
          <p:nvPr/>
        </p:nvGrpSpPr>
        <p:grpSpPr>
          <a:xfrm>
            <a:off x="3264685" y="1961159"/>
            <a:ext cx="2298542" cy="374432"/>
            <a:chOff x="4142584" y="2282391"/>
            <a:chExt cx="2810173" cy="374432"/>
          </a:xfrm>
        </p:grpSpPr>
        <p:grpSp>
          <p:nvGrpSpPr>
            <p:cNvPr id="38" name="Group 5"/>
            <p:cNvGrpSpPr>
              <a:grpSpLocks/>
            </p:cNvGrpSpPr>
            <p:nvPr/>
          </p:nvGrpSpPr>
          <p:grpSpPr bwMode="auto">
            <a:xfrm rot="5400000" flipH="1">
              <a:off x="4624712" y="1800263"/>
              <a:ext cx="374432" cy="1338687"/>
              <a:chOff x="10575183" y="3979826"/>
              <a:chExt cx="733656" cy="1338950"/>
            </a:xfrm>
          </p:grpSpPr>
          <p:grpSp>
            <p:nvGrpSpPr>
              <p:cNvPr id="41" name="Group 54"/>
              <p:cNvGrpSpPr>
                <a:grpSpLocks/>
              </p:cNvGrpSpPr>
              <p:nvPr/>
            </p:nvGrpSpPr>
            <p:grpSpPr bwMode="auto">
              <a:xfrm rot="16200000" flipV="1">
                <a:off x="10262795" y="4292214"/>
                <a:ext cx="1338950" cy="714174"/>
                <a:chOff x="4654156" y="4663433"/>
                <a:chExt cx="2862714" cy="691309"/>
              </a:xfrm>
            </p:grpSpPr>
            <p:grpSp>
              <p:nvGrpSpPr>
                <p:cNvPr id="43" name="Group 29"/>
                <p:cNvGrpSpPr>
                  <a:grpSpLocks/>
                </p:cNvGrpSpPr>
                <p:nvPr/>
              </p:nvGrpSpPr>
              <p:grpSpPr bwMode="auto">
                <a:xfrm>
                  <a:off x="4654156" y="4665235"/>
                  <a:ext cx="2862714" cy="689507"/>
                  <a:chOff x="5559457" y="5416716"/>
                  <a:chExt cx="2862714" cy="689507"/>
                </a:xfrm>
              </p:grpSpPr>
              <p:sp>
                <p:nvSpPr>
                  <p:cNvPr id="46" name="Rounded Rectangle 45"/>
                  <p:cNvSpPr/>
                  <p:nvPr/>
                </p:nvSpPr>
                <p:spPr bwMode="auto">
                  <a:xfrm>
                    <a:off x="5559457" y="5416716"/>
                    <a:ext cx="719695" cy="689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47" name="Straight Arrow Connector 46"/>
                  <p:cNvCxnSpPr>
                    <a:stCxn id="49" idx="1"/>
                    <a:endCxn id="45" idx="3"/>
                  </p:cNvCxnSpPr>
                  <p:nvPr/>
                </p:nvCxnSpPr>
                <p:spPr>
                  <a:xfrm rot="10800000">
                    <a:off x="7819400" y="5759668"/>
                    <a:ext cx="602771" cy="134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p:cNvCxnSpPr>
                  <a:endCxn id="46" idx="3"/>
                </p:cNvCxnSpPr>
                <p:nvPr/>
              </p:nvCxnSpPr>
              <p:spPr>
                <a:xfrm rot="10800000" flipV="1">
                  <a:off x="5373851" y="5002374"/>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6194406" y="4663433"/>
                  <a:ext cx="719694" cy="689505"/>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42" name="TextBox 44"/>
              <p:cNvSpPr txBox="1">
                <a:spLocks noChangeArrowheads="1"/>
              </p:cNvSpPr>
              <p:nvPr/>
            </p:nvSpPr>
            <p:spPr bwMode="auto">
              <a:xfrm rot="16200000" flipV="1">
                <a:off x="10787230" y="4296217"/>
                <a:ext cx="319556" cy="72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39" name="TextBox 38"/>
            <p:cNvSpPr txBox="1"/>
            <p:nvPr/>
          </p:nvSpPr>
          <p:spPr>
            <a:xfrm>
              <a:off x="5982794" y="2327282"/>
              <a:ext cx="969963" cy="307777"/>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40" name="Straight Arrow Connector 39"/>
            <p:cNvCxnSpPr>
              <a:stCxn id="39" idx="1"/>
              <a:endCxn id="49" idx="3"/>
            </p:cNvCxnSpPr>
            <p:nvPr/>
          </p:nvCxnSpPr>
          <p:spPr bwMode="auto">
            <a:xfrm flipH="1">
              <a:off x="5817820" y="2481171"/>
              <a:ext cx="16497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bwMode="auto">
          <a:xfrm rot="10800000" flipH="1" flipV="1">
            <a:off x="4359645" y="1978169"/>
            <a:ext cx="275276"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nvGrpSpPr>
          <p:cNvPr id="116" name="Group 115"/>
          <p:cNvGrpSpPr/>
          <p:nvPr/>
        </p:nvGrpSpPr>
        <p:grpSpPr>
          <a:xfrm>
            <a:off x="448517" y="2896909"/>
            <a:ext cx="3822293" cy="1864283"/>
            <a:chOff x="-395360" y="3735581"/>
            <a:chExt cx="4673095" cy="2132181"/>
          </a:xfrm>
        </p:grpSpPr>
        <p:grpSp>
          <p:nvGrpSpPr>
            <p:cNvPr id="17" name="Group 46"/>
            <p:cNvGrpSpPr>
              <a:grpSpLocks/>
            </p:cNvGrpSpPr>
            <p:nvPr/>
          </p:nvGrpSpPr>
          <p:grpSpPr bwMode="auto">
            <a:xfrm>
              <a:off x="-395360" y="3879268"/>
              <a:ext cx="4373598" cy="776322"/>
              <a:chOff x="4023253" y="5108034"/>
              <a:chExt cx="5137677" cy="1001685"/>
            </a:xfrm>
          </p:grpSpPr>
          <p:sp>
            <p:nvSpPr>
              <p:cNvPr id="18" name="TextBox 9"/>
              <p:cNvSpPr txBox="1">
                <a:spLocks noChangeArrowheads="1"/>
              </p:cNvSpPr>
              <p:nvPr/>
            </p:nvSpPr>
            <p:spPr bwMode="auto">
              <a:xfrm>
                <a:off x="6084141" y="5108034"/>
                <a:ext cx="3076789" cy="54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git/welcomEGit2</a:t>
                </a:r>
                <a:endParaRPr lang="en-US" altLang="ja-JP" dirty="0"/>
              </a:p>
            </p:txBody>
          </p:sp>
          <p:grpSp>
            <p:nvGrpSpPr>
              <p:cNvPr id="19" name="Group 48"/>
              <p:cNvGrpSpPr>
                <a:grpSpLocks/>
              </p:cNvGrpSpPr>
              <p:nvPr/>
            </p:nvGrpSpPr>
            <p:grpSpPr bwMode="auto">
              <a:xfrm>
                <a:off x="4023253" y="5119694"/>
                <a:ext cx="1348281" cy="990025"/>
                <a:chOff x="4055838" y="3390221"/>
                <a:chExt cx="1348281" cy="990025"/>
              </a:xfrm>
            </p:grpSpPr>
            <p:sp>
              <p:nvSpPr>
                <p:cNvPr id="20" name="Snip Single Corner Rectangle 19"/>
                <p:cNvSpPr/>
                <p:nvPr/>
              </p:nvSpPr>
              <p:spPr bwMode="auto">
                <a:xfrm>
                  <a:off x="4322511" y="3687905"/>
                  <a:ext cx="1081608" cy="692341"/>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1" name="Can 20"/>
                <p:cNvSpPr/>
                <p:nvPr/>
              </p:nvSpPr>
              <p:spPr bwMode="auto">
                <a:xfrm>
                  <a:off x="4794315" y="3786229"/>
                  <a:ext cx="537074" cy="497748"/>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22" name="Group 309"/>
                <p:cNvGrpSpPr>
                  <a:grpSpLocks/>
                </p:cNvGrpSpPr>
                <p:nvPr/>
              </p:nvGrpSpPr>
              <p:grpSpPr bwMode="auto">
                <a:xfrm>
                  <a:off x="4055838" y="3390221"/>
                  <a:ext cx="552450" cy="425450"/>
                  <a:chOff x="2932" y="1586"/>
                  <a:chExt cx="348" cy="268"/>
                </a:xfrm>
              </p:grpSpPr>
              <p:sp>
                <p:nvSpPr>
                  <p:cNvPr id="23"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25"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
          <p:nvSpPr>
            <p:cNvPr id="27" name="Can 26"/>
            <p:cNvSpPr/>
            <p:nvPr/>
          </p:nvSpPr>
          <p:spPr bwMode="auto">
            <a:xfrm flipH="1">
              <a:off x="909891" y="4387299"/>
              <a:ext cx="3367844" cy="1480463"/>
            </a:xfrm>
            <a:prstGeom prst="can">
              <a:avLst>
                <a:gd name="adj" fmla="val 138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28" name="Straight Connector 27"/>
            <p:cNvCxnSpPr/>
            <p:nvPr/>
          </p:nvCxnSpPr>
          <p:spPr>
            <a:xfrm flipH="1" flipV="1">
              <a:off x="690491" y="4218032"/>
              <a:ext cx="3587244" cy="25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233289" y="4292907"/>
              <a:ext cx="676602" cy="233023"/>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1029382" y="4963874"/>
              <a:ext cx="3084050" cy="422405"/>
              <a:chOff x="1569302" y="5721672"/>
              <a:chExt cx="3084050" cy="422405"/>
            </a:xfrm>
          </p:grpSpPr>
          <p:grpSp>
            <p:nvGrpSpPr>
              <p:cNvPr id="53" name="Group 52"/>
              <p:cNvGrpSpPr/>
              <p:nvPr/>
            </p:nvGrpSpPr>
            <p:grpSpPr>
              <a:xfrm>
                <a:off x="1569302" y="5721672"/>
                <a:ext cx="3084050" cy="422405"/>
                <a:chOff x="4142587" y="2255844"/>
                <a:chExt cx="3084050" cy="422405"/>
              </a:xfrm>
            </p:grpSpPr>
            <p:grpSp>
              <p:nvGrpSpPr>
                <p:cNvPr id="54" name="Group 5"/>
                <p:cNvGrpSpPr>
                  <a:grpSpLocks/>
                </p:cNvGrpSpPr>
                <p:nvPr/>
              </p:nvGrpSpPr>
              <p:grpSpPr bwMode="auto">
                <a:xfrm rot="5400000" flipH="1">
                  <a:off x="4685591" y="1712840"/>
                  <a:ext cx="422405" cy="1508414"/>
                  <a:chOff x="10533191" y="3810066"/>
                  <a:chExt cx="827653" cy="1508711"/>
                </a:xfrm>
              </p:grpSpPr>
              <p:grpSp>
                <p:nvGrpSpPr>
                  <p:cNvPr id="57" name="Group 54"/>
                  <p:cNvGrpSpPr>
                    <a:grpSpLocks/>
                  </p:cNvGrpSpPr>
                  <p:nvPr/>
                </p:nvGrpSpPr>
                <p:grpSpPr bwMode="auto">
                  <a:xfrm rot="16200000" flipV="1">
                    <a:off x="10187121" y="4198126"/>
                    <a:ext cx="1508711" cy="732592"/>
                    <a:chOff x="4654152" y="4645604"/>
                    <a:chExt cx="3225668" cy="709137"/>
                  </a:xfrm>
                </p:grpSpPr>
                <p:grpSp>
                  <p:nvGrpSpPr>
                    <p:cNvPr id="59" name="Group 29"/>
                    <p:cNvGrpSpPr>
                      <a:grpSpLocks/>
                    </p:cNvGrpSpPr>
                    <p:nvPr/>
                  </p:nvGrpSpPr>
                  <p:grpSpPr bwMode="auto">
                    <a:xfrm>
                      <a:off x="4654152" y="4665235"/>
                      <a:ext cx="3225668" cy="689506"/>
                      <a:chOff x="5559453" y="5416716"/>
                      <a:chExt cx="3225668" cy="689506"/>
                    </a:xfrm>
                  </p:grpSpPr>
                  <p:sp>
                    <p:nvSpPr>
                      <p:cNvPr id="62" name="Rounded Rectangle 61"/>
                      <p:cNvSpPr/>
                      <p:nvPr/>
                    </p:nvSpPr>
                    <p:spPr bwMode="auto">
                      <a:xfrm>
                        <a:off x="5559453" y="5416716"/>
                        <a:ext cx="719695" cy="6895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63" name="Straight Arrow Connector 62"/>
                      <p:cNvCxnSpPr>
                        <a:stCxn id="64" idx="1"/>
                        <a:endCxn id="61" idx="3"/>
                      </p:cNvCxnSpPr>
                      <p:nvPr/>
                    </p:nvCxnSpPr>
                    <p:spPr>
                      <a:xfrm rot="10800000" flipV="1">
                        <a:off x="8072402" y="5723686"/>
                        <a:ext cx="712719" cy="18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endCxn id="62" idx="3"/>
                    </p:cNvCxnSpPr>
                    <p:nvPr/>
                  </p:nvCxnSpPr>
                  <p:spPr>
                    <a:xfrm rot="10800000" flipV="1">
                      <a:off x="5373851" y="5002375"/>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6447407" y="4645604"/>
                      <a:ext cx="719694" cy="689506"/>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58" name="TextBox 44"/>
                  <p:cNvSpPr txBox="1">
                    <a:spLocks noChangeArrowheads="1"/>
                  </p:cNvSpPr>
                  <p:nvPr/>
                </p:nvSpPr>
                <p:spPr bwMode="auto">
                  <a:xfrm rot="16200000" flipV="1">
                    <a:off x="10692567" y="4149549"/>
                    <a:ext cx="508901" cy="82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55" name="TextBox 54"/>
                <p:cNvSpPr txBox="1"/>
                <p:nvPr/>
              </p:nvSpPr>
              <p:spPr>
                <a:xfrm>
                  <a:off x="6256674" y="2272582"/>
                  <a:ext cx="969963" cy="352005"/>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56" name="Straight Arrow Connector 55"/>
                <p:cNvCxnSpPr>
                  <a:stCxn id="55" idx="1"/>
                  <a:endCxn id="64" idx="3"/>
                </p:cNvCxnSpPr>
                <p:nvPr/>
              </p:nvCxnSpPr>
              <p:spPr bwMode="auto">
                <a:xfrm flipH="1">
                  <a:off x="5987548" y="2448585"/>
                  <a:ext cx="269126" cy="65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Rounded Rectangle 63"/>
              <p:cNvSpPr/>
              <p:nvPr/>
            </p:nvSpPr>
            <p:spPr bwMode="auto">
              <a:xfrm rot="10800000" flipH="1" flipV="1">
                <a:off x="3077713" y="5739189"/>
                <a:ext cx="336549"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67" name="TextBox 9"/>
            <p:cNvSpPr txBox="1">
              <a:spLocks noChangeArrowheads="1"/>
            </p:cNvSpPr>
            <p:nvPr/>
          </p:nvSpPr>
          <p:spPr bwMode="auto">
            <a:xfrm>
              <a:off x="-87169" y="3735581"/>
              <a:ext cx="2199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Taro</a:t>
              </a:r>
              <a:r>
                <a:rPr lang="ja-JP" altLang="en-US" dirty="0" smtClean="0"/>
                <a:t>さん</a:t>
              </a:r>
              <a:endParaRPr lang="en-US" altLang="ja-JP" dirty="0"/>
            </a:p>
          </p:txBody>
        </p:sp>
      </p:grpSp>
      <p:grpSp>
        <p:nvGrpSpPr>
          <p:cNvPr id="68" name="Group 46"/>
          <p:cNvGrpSpPr>
            <a:grpSpLocks/>
          </p:cNvGrpSpPr>
          <p:nvPr/>
        </p:nvGrpSpPr>
        <p:grpSpPr bwMode="auto">
          <a:xfrm>
            <a:off x="4620290" y="4566482"/>
            <a:ext cx="1497140" cy="971550"/>
            <a:chOff x="4023253" y="4854085"/>
            <a:chExt cx="2149954" cy="1255638"/>
          </a:xfrm>
        </p:grpSpPr>
        <p:sp>
          <p:nvSpPr>
            <p:cNvPr id="69" name="TextBox 9"/>
            <p:cNvSpPr txBox="1">
              <a:spLocks noChangeArrowheads="1"/>
            </p:cNvSpPr>
            <p:nvPr/>
          </p:nvSpPr>
          <p:spPr bwMode="auto">
            <a:xfrm>
              <a:off x="4450292" y="4854085"/>
              <a:ext cx="1722915" cy="47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Jiro</a:t>
              </a:r>
              <a:r>
                <a:rPr lang="ja-JP" altLang="en-US" dirty="0" smtClean="0"/>
                <a:t>さ</a:t>
              </a:r>
              <a:r>
                <a:rPr lang="ja-JP" altLang="en-US" dirty="0"/>
                <a:t>ん</a:t>
              </a:r>
              <a:endParaRPr lang="en-US" altLang="ja-JP" dirty="0"/>
            </a:p>
          </p:txBody>
        </p:sp>
        <p:grpSp>
          <p:nvGrpSpPr>
            <p:cNvPr id="70" name="Group 48"/>
            <p:cNvGrpSpPr>
              <a:grpSpLocks/>
            </p:cNvGrpSpPr>
            <p:nvPr/>
          </p:nvGrpSpPr>
          <p:grpSpPr bwMode="auto">
            <a:xfrm>
              <a:off x="4023253" y="5119694"/>
              <a:ext cx="1348150" cy="990029"/>
              <a:chOff x="4055838" y="3390221"/>
              <a:chExt cx="1348150" cy="990029"/>
            </a:xfrm>
          </p:grpSpPr>
          <p:sp>
            <p:nvSpPr>
              <p:cNvPr id="71" name="Snip Single Corner Rectangle 70"/>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2" name="Can 71"/>
              <p:cNvSpPr/>
              <p:nvPr/>
            </p:nvSpPr>
            <p:spPr bwMode="auto">
              <a:xfrm>
                <a:off x="4754002" y="3804558"/>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73" name="Group 309"/>
              <p:cNvGrpSpPr>
                <a:grpSpLocks/>
              </p:cNvGrpSpPr>
              <p:nvPr/>
            </p:nvGrpSpPr>
            <p:grpSpPr bwMode="auto">
              <a:xfrm>
                <a:off x="4055838" y="3390221"/>
                <a:ext cx="552450" cy="425450"/>
                <a:chOff x="2932" y="1586"/>
                <a:chExt cx="348" cy="268"/>
              </a:xfrm>
            </p:grpSpPr>
            <p:sp>
              <p:nvSpPr>
                <p:cNvPr id="74"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76"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grpSp>
        <p:nvGrpSpPr>
          <p:cNvPr id="77" name="Group 46"/>
          <p:cNvGrpSpPr>
            <a:grpSpLocks/>
          </p:cNvGrpSpPr>
          <p:nvPr/>
        </p:nvGrpSpPr>
        <p:grpSpPr bwMode="auto">
          <a:xfrm>
            <a:off x="5799243" y="3923931"/>
            <a:ext cx="1674206" cy="971549"/>
            <a:chOff x="4023253" y="4854086"/>
            <a:chExt cx="2404228" cy="1255637"/>
          </a:xfrm>
        </p:grpSpPr>
        <p:sp>
          <p:nvSpPr>
            <p:cNvPr id="78" name="TextBox 9"/>
            <p:cNvSpPr txBox="1">
              <a:spLocks noChangeArrowheads="1"/>
            </p:cNvSpPr>
            <p:nvPr/>
          </p:nvSpPr>
          <p:spPr bwMode="auto">
            <a:xfrm>
              <a:off x="4450291" y="4854086"/>
              <a:ext cx="1977190" cy="47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Hanak</a:t>
              </a:r>
              <a:r>
                <a:rPr lang="en-US" altLang="ja-JP" dirty="0"/>
                <a:t>o</a:t>
              </a:r>
              <a:r>
                <a:rPr lang="ja-JP" altLang="en-US" dirty="0" smtClean="0"/>
                <a:t>さ</a:t>
              </a:r>
              <a:r>
                <a:rPr lang="ja-JP" altLang="en-US" dirty="0"/>
                <a:t>ん</a:t>
              </a:r>
              <a:endParaRPr lang="en-US" altLang="ja-JP" dirty="0"/>
            </a:p>
          </p:txBody>
        </p:sp>
        <p:grpSp>
          <p:nvGrpSpPr>
            <p:cNvPr id="79" name="Group 48"/>
            <p:cNvGrpSpPr>
              <a:grpSpLocks/>
            </p:cNvGrpSpPr>
            <p:nvPr/>
          </p:nvGrpSpPr>
          <p:grpSpPr bwMode="auto">
            <a:xfrm>
              <a:off x="4023253" y="5119694"/>
              <a:ext cx="1348150" cy="990029"/>
              <a:chOff x="4055838" y="3390221"/>
              <a:chExt cx="1348150" cy="990029"/>
            </a:xfrm>
          </p:grpSpPr>
          <p:sp>
            <p:nvSpPr>
              <p:cNvPr id="80" name="Snip Single Corner Rectangle 79"/>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81" name="Can 80"/>
              <p:cNvSpPr/>
              <p:nvPr/>
            </p:nvSpPr>
            <p:spPr bwMode="auto">
              <a:xfrm>
                <a:off x="4737627" y="3784232"/>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82" name="Group 309"/>
              <p:cNvGrpSpPr>
                <a:grpSpLocks/>
              </p:cNvGrpSpPr>
              <p:nvPr/>
            </p:nvGrpSpPr>
            <p:grpSpPr bwMode="auto">
              <a:xfrm>
                <a:off x="4055838" y="3390221"/>
                <a:ext cx="552450" cy="425450"/>
                <a:chOff x="2932" y="1586"/>
                <a:chExt cx="348" cy="268"/>
              </a:xfrm>
            </p:grpSpPr>
            <p:sp>
              <p:nvSpPr>
                <p:cNvPr id="83"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4"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85"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grpSp>
        <p:nvGrpSpPr>
          <p:cNvPr id="86" name="Group 46"/>
          <p:cNvGrpSpPr>
            <a:grpSpLocks/>
          </p:cNvGrpSpPr>
          <p:nvPr/>
        </p:nvGrpSpPr>
        <p:grpSpPr bwMode="auto">
          <a:xfrm>
            <a:off x="6619996" y="2974284"/>
            <a:ext cx="1641059" cy="971550"/>
            <a:chOff x="4023253" y="4854085"/>
            <a:chExt cx="2356626" cy="1255638"/>
          </a:xfrm>
        </p:grpSpPr>
        <p:sp>
          <p:nvSpPr>
            <p:cNvPr id="87" name="TextBox 9"/>
            <p:cNvSpPr txBox="1">
              <a:spLocks noChangeArrowheads="1"/>
            </p:cNvSpPr>
            <p:nvPr/>
          </p:nvSpPr>
          <p:spPr bwMode="auto">
            <a:xfrm>
              <a:off x="4450290" y="4854085"/>
              <a:ext cx="1929589" cy="494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Saburo</a:t>
              </a:r>
              <a:r>
                <a:rPr lang="ja-JP" altLang="en-US" dirty="0" smtClean="0"/>
                <a:t>さ</a:t>
              </a:r>
              <a:r>
                <a:rPr lang="ja-JP" altLang="en-US" dirty="0"/>
                <a:t>ん</a:t>
              </a:r>
              <a:endParaRPr lang="en-US" altLang="ja-JP" dirty="0"/>
            </a:p>
          </p:txBody>
        </p:sp>
        <p:grpSp>
          <p:nvGrpSpPr>
            <p:cNvPr id="88" name="Group 48"/>
            <p:cNvGrpSpPr>
              <a:grpSpLocks/>
            </p:cNvGrpSpPr>
            <p:nvPr/>
          </p:nvGrpSpPr>
          <p:grpSpPr bwMode="auto">
            <a:xfrm>
              <a:off x="4023253" y="5119694"/>
              <a:ext cx="1348150" cy="990029"/>
              <a:chOff x="4055838" y="3390221"/>
              <a:chExt cx="1348150" cy="990029"/>
            </a:xfrm>
          </p:grpSpPr>
          <p:sp>
            <p:nvSpPr>
              <p:cNvPr id="89" name="Snip Single Corner Rectangle 88"/>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90" name="Can 89"/>
              <p:cNvSpPr/>
              <p:nvPr/>
            </p:nvSpPr>
            <p:spPr bwMode="auto">
              <a:xfrm>
                <a:off x="4744409" y="3786063"/>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91" name="Group 309"/>
              <p:cNvGrpSpPr>
                <a:grpSpLocks/>
              </p:cNvGrpSpPr>
              <p:nvPr/>
            </p:nvGrpSpPr>
            <p:grpSpPr bwMode="auto">
              <a:xfrm>
                <a:off x="4055838" y="3390221"/>
                <a:ext cx="552450" cy="425450"/>
                <a:chOff x="2932" y="1586"/>
                <a:chExt cx="348" cy="268"/>
              </a:xfrm>
            </p:grpSpPr>
            <p:sp>
              <p:nvSpPr>
                <p:cNvPr id="92"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94"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grpSp>
        <p:nvGrpSpPr>
          <p:cNvPr id="95" name="Group 94"/>
          <p:cNvGrpSpPr/>
          <p:nvPr/>
        </p:nvGrpSpPr>
        <p:grpSpPr>
          <a:xfrm>
            <a:off x="198320" y="4641394"/>
            <a:ext cx="3370354" cy="2336882"/>
            <a:chOff x="8424947" y="997259"/>
            <a:chExt cx="5160386" cy="2820659"/>
          </a:xfrm>
        </p:grpSpPr>
        <p:sp>
          <p:nvSpPr>
            <p:cNvPr id="96" name="Oval Callout 95"/>
            <p:cNvSpPr/>
            <p:nvPr/>
          </p:nvSpPr>
          <p:spPr>
            <a:xfrm>
              <a:off x="8424947" y="997259"/>
              <a:ext cx="5160386" cy="2535558"/>
            </a:xfrm>
            <a:prstGeom prst="wedgeEllipseCallout">
              <a:avLst>
                <a:gd name="adj1" fmla="val 43623"/>
                <a:gd name="adj2" fmla="val -5637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dirty="0">
                <a:solidFill>
                  <a:schemeClr val="tx1"/>
                </a:solidFill>
              </a:endParaRPr>
            </a:p>
          </p:txBody>
        </p:sp>
        <p:sp>
          <p:nvSpPr>
            <p:cNvPr id="97" name="TextBox 96"/>
            <p:cNvSpPr txBox="1"/>
            <p:nvPr/>
          </p:nvSpPr>
          <p:spPr>
            <a:xfrm>
              <a:off x="9080591" y="1328923"/>
              <a:ext cx="4484875" cy="2488995"/>
            </a:xfrm>
            <a:prstGeom prst="rect">
              <a:avLst/>
            </a:prstGeom>
            <a:noFill/>
          </p:spPr>
          <p:txBody>
            <a:bodyPr wrap="square" rtlCol="0">
              <a:spAutoFit/>
            </a:bodyPr>
            <a:lstStyle/>
            <a:p>
              <a:pPr>
                <a:defRPr/>
              </a:pPr>
              <a:r>
                <a:rPr lang="ja-JP" altLang="en-US" sz="1600" dirty="0"/>
                <a:t>・</a:t>
              </a:r>
              <a:r>
                <a:rPr lang="en-US" altLang="ja-JP" sz="1600" dirty="0"/>
                <a:t>00S-hiyuko</a:t>
              </a:r>
            </a:p>
            <a:p>
              <a:pPr>
                <a:defRPr/>
              </a:pPr>
              <a:r>
                <a:rPr lang="ja-JP" altLang="en-US" sz="1600" dirty="0"/>
                <a:t>・</a:t>
              </a:r>
              <a:r>
                <a:rPr lang="en-US" altLang="ja-JP" sz="1600" dirty="0"/>
                <a:t>automerge_example.html</a:t>
              </a:r>
            </a:p>
            <a:p>
              <a:pPr>
                <a:defRPr/>
              </a:pPr>
              <a:r>
                <a:rPr lang="ja-JP" altLang="en-US" sz="1600" dirty="0"/>
                <a:t>・</a:t>
              </a:r>
              <a:r>
                <a:rPr lang="en-US" altLang="ja-JP" sz="1600" dirty="0" smtClean="0"/>
                <a:t>README.md</a:t>
              </a:r>
            </a:p>
            <a:p>
              <a:pPr>
                <a:defRPr/>
              </a:pPr>
              <a:r>
                <a:rPr lang="ja-JP" altLang="en-US" sz="1600" dirty="0" smtClean="0"/>
                <a:t>・</a:t>
              </a:r>
              <a:r>
                <a:rPr lang="en-US" altLang="ja-JP" sz="1600" dirty="0" smtClean="0"/>
                <a:t>00taro</a:t>
              </a:r>
            </a:p>
            <a:p>
              <a:pPr>
                <a:defRPr/>
              </a:pPr>
              <a:r>
                <a:rPr lang="ja-JP" altLang="en-US" sz="1600" dirty="0" smtClean="0"/>
                <a:t>　　・・・</a:t>
              </a:r>
              <a:endParaRPr lang="en-US" altLang="ja-JP" sz="1600" dirty="0" smtClean="0"/>
            </a:p>
            <a:p>
              <a:pPr>
                <a:defRPr/>
              </a:pPr>
              <a:r>
                <a:rPr lang="ja-JP" altLang="en-US" sz="1600" dirty="0" smtClean="0"/>
                <a:t>・</a:t>
              </a:r>
              <a:r>
                <a:rPr lang="en-US" altLang="ja-JP" sz="1600" dirty="0" smtClean="0"/>
                <a:t>03saburo</a:t>
              </a:r>
            </a:p>
            <a:p>
              <a:pPr>
                <a:defRPr/>
              </a:pPr>
              <a:endParaRPr lang="en-US" altLang="ja-JP" sz="1600" dirty="0"/>
            </a:p>
            <a:p>
              <a:endParaRPr kumimoji="1" lang="ja-JP" altLang="en-US" sz="1600" dirty="0"/>
            </a:p>
          </p:txBody>
        </p:sp>
      </p:grpSp>
      <p:grpSp>
        <p:nvGrpSpPr>
          <p:cNvPr id="98" name="Group 97"/>
          <p:cNvGrpSpPr/>
          <p:nvPr/>
        </p:nvGrpSpPr>
        <p:grpSpPr>
          <a:xfrm>
            <a:off x="5698165" y="619514"/>
            <a:ext cx="3370354" cy="2336359"/>
            <a:chOff x="8424947" y="997259"/>
            <a:chExt cx="5160386" cy="2820028"/>
          </a:xfrm>
        </p:grpSpPr>
        <p:sp>
          <p:nvSpPr>
            <p:cNvPr id="99" name="Oval Callout 98"/>
            <p:cNvSpPr/>
            <p:nvPr/>
          </p:nvSpPr>
          <p:spPr>
            <a:xfrm>
              <a:off x="8424947" y="997259"/>
              <a:ext cx="5160386" cy="2535558"/>
            </a:xfrm>
            <a:prstGeom prst="wedgeEllipseCallout">
              <a:avLst>
                <a:gd name="adj1" fmla="val -53595"/>
                <a:gd name="adj2" fmla="val 3794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dirty="0">
                <a:solidFill>
                  <a:schemeClr val="tx1"/>
                </a:solidFill>
              </a:endParaRPr>
            </a:p>
          </p:txBody>
        </p:sp>
        <p:sp>
          <p:nvSpPr>
            <p:cNvPr id="100" name="TextBox 99"/>
            <p:cNvSpPr txBox="1"/>
            <p:nvPr/>
          </p:nvSpPr>
          <p:spPr>
            <a:xfrm>
              <a:off x="9015836" y="1328292"/>
              <a:ext cx="4484875" cy="2488995"/>
            </a:xfrm>
            <a:prstGeom prst="rect">
              <a:avLst/>
            </a:prstGeom>
            <a:noFill/>
          </p:spPr>
          <p:txBody>
            <a:bodyPr wrap="square" rtlCol="0">
              <a:spAutoFit/>
            </a:bodyPr>
            <a:lstStyle/>
            <a:p>
              <a:pPr>
                <a:defRPr/>
              </a:pPr>
              <a:r>
                <a:rPr lang="ja-JP" altLang="en-US" sz="1600" dirty="0"/>
                <a:t>・</a:t>
              </a:r>
              <a:r>
                <a:rPr lang="en-US" altLang="ja-JP" sz="1600" dirty="0"/>
                <a:t>00S-hiyuko</a:t>
              </a:r>
            </a:p>
            <a:p>
              <a:pPr>
                <a:defRPr/>
              </a:pPr>
              <a:r>
                <a:rPr lang="ja-JP" altLang="en-US" sz="1600" dirty="0"/>
                <a:t>・</a:t>
              </a:r>
              <a:r>
                <a:rPr lang="en-US" altLang="ja-JP" sz="1600" dirty="0"/>
                <a:t>automerge_example.html</a:t>
              </a:r>
            </a:p>
            <a:p>
              <a:pPr>
                <a:defRPr/>
              </a:pPr>
              <a:r>
                <a:rPr lang="ja-JP" altLang="en-US" sz="1600" dirty="0"/>
                <a:t>・</a:t>
              </a:r>
              <a:r>
                <a:rPr lang="en-US" altLang="ja-JP" sz="1600" dirty="0" smtClean="0"/>
                <a:t>README.md</a:t>
              </a:r>
            </a:p>
            <a:p>
              <a:pPr>
                <a:defRPr/>
              </a:pPr>
              <a:r>
                <a:rPr lang="ja-JP" altLang="en-US" sz="1600" dirty="0" smtClean="0"/>
                <a:t>・</a:t>
              </a:r>
              <a:r>
                <a:rPr lang="en-US" altLang="ja-JP" sz="1600" dirty="0" smtClean="0"/>
                <a:t>00taro</a:t>
              </a:r>
            </a:p>
            <a:p>
              <a:pPr>
                <a:defRPr/>
              </a:pPr>
              <a:r>
                <a:rPr lang="ja-JP" altLang="en-US" sz="1600" dirty="0" smtClean="0"/>
                <a:t>　　・・・</a:t>
              </a:r>
              <a:endParaRPr lang="en-US" altLang="ja-JP" sz="1600" dirty="0" smtClean="0"/>
            </a:p>
            <a:p>
              <a:pPr>
                <a:defRPr/>
              </a:pPr>
              <a:r>
                <a:rPr lang="ja-JP" altLang="en-US" sz="1600" dirty="0" smtClean="0"/>
                <a:t>・</a:t>
              </a:r>
              <a:r>
                <a:rPr lang="en-US" altLang="ja-JP" sz="1600" dirty="0" smtClean="0"/>
                <a:t>03saburo</a:t>
              </a:r>
            </a:p>
            <a:p>
              <a:pPr>
                <a:defRPr/>
              </a:pPr>
              <a:endParaRPr lang="en-US" altLang="ja-JP" sz="1600" dirty="0"/>
            </a:p>
            <a:p>
              <a:endParaRPr kumimoji="1" lang="ja-JP" altLang="en-US" sz="1600" dirty="0"/>
            </a:p>
          </p:txBody>
        </p:sp>
      </p:grpSp>
      <p:sp>
        <p:nvSpPr>
          <p:cNvPr id="3" name="Slide Number Placeholder 2"/>
          <p:cNvSpPr>
            <a:spLocks noGrp="1"/>
          </p:cNvSpPr>
          <p:nvPr>
            <p:ph type="sldNum" sz="quarter" idx="10"/>
          </p:nvPr>
        </p:nvSpPr>
        <p:spPr/>
        <p:txBody>
          <a:bodyPr/>
          <a:lstStyle/>
          <a:p>
            <a:pPr>
              <a:defRPr/>
            </a:pPr>
            <a:fld id="{CCE34BBF-BD14-40D9-9945-06158F77E98E}" type="slidenum">
              <a:rPr lang="ja-JP" altLang="en-US" smtClean="0"/>
              <a:pPr>
                <a:defRPr/>
              </a:pPr>
              <a:t>25</a:t>
            </a:fld>
            <a:endParaRPr lang="ja-JP" altLang="en-US"/>
          </a:p>
        </p:txBody>
      </p:sp>
      <p:sp>
        <p:nvSpPr>
          <p:cNvPr id="101" name="Oval Callout 100"/>
          <p:cNvSpPr/>
          <p:nvPr/>
        </p:nvSpPr>
        <p:spPr>
          <a:xfrm>
            <a:off x="6046868" y="5174488"/>
            <a:ext cx="1726298" cy="1086174"/>
          </a:xfrm>
          <a:prstGeom prst="wedgeEllipseCallout">
            <a:avLst>
              <a:gd name="adj1" fmla="val -21952"/>
              <a:gd name="adj2" fmla="val -8124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102" name="Rectangle 101"/>
          <p:cNvSpPr/>
          <p:nvPr/>
        </p:nvSpPr>
        <p:spPr>
          <a:xfrm>
            <a:off x="6249190" y="5241843"/>
            <a:ext cx="1471003" cy="646331"/>
          </a:xfrm>
          <a:prstGeom prst="rect">
            <a:avLst/>
          </a:prstGeom>
        </p:spPr>
        <p:txBody>
          <a:bodyPr wrap="square">
            <a:spAutoFit/>
          </a:bodyPr>
          <a:lstStyle/>
          <a:p>
            <a:pPr>
              <a:defRPr/>
            </a:pPr>
            <a:r>
              <a:rPr lang="ja-JP" altLang="en-US" dirty="0" smtClean="0"/>
              <a:t>・・・・</a:t>
            </a:r>
            <a:endParaRPr lang="en-US" altLang="ja-JP" dirty="0"/>
          </a:p>
          <a:p>
            <a:pPr>
              <a:defRPr/>
            </a:pPr>
            <a:endParaRPr lang="en-US" altLang="ja-JP" dirty="0" smtClean="0"/>
          </a:p>
        </p:txBody>
      </p:sp>
      <p:grpSp>
        <p:nvGrpSpPr>
          <p:cNvPr id="103" name="Group 102"/>
          <p:cNvGrpSpPr/>
          <p:nvPr/>
        </p:nvGrpSpPr>
        <p:grpSpPr>
          <a:xfrm>
            <a:off x="3880633" y="5683817"/>
            <a:ext cx="1778451" cy="1086174"/>
            <a:chOff x="9577886" y="3615940"/>
            <a:chExt cx="1778451" cy="1086174"/>
          </a:xfrm>
        </p:grpSpPr>
        <p:sp>
          <p:nvSpPr>
            <p:cNvPr id="104" name="Oval Callout 103"/>
            <p:cNvSpPr/>
            <p:nvPr/>
          </p:nvSpPr>
          <p:spPr>
            <a:xfrm>
              <a:off x="9577886" y="3615940"/>
              <a:ext cx="1726298" cy="1086174"/>
            </a:xfrm>
            <a:prstGeom prst="wedgeEllipseCallout">
              <a:avLst>
                <a:gd name="adj1" fmla="val 12028"/>
                <a:gd name="adj2" fmla="val -7012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105" name="Rectangle 104"/>
            <p:cNvSpPr/>
            <p:nvPr/>
          </p:nvSpPr>
          <p:spPr>
            <a:xfrm>
              <a:off x="9885334" y="3652498"/>
              <a:ext cx="1471003" cy="646331"/>
            </a:xfrm>
            <a:prstGeom prst="rect">
              <a:avLst/>
            </a:prstGeom>
          </p:spPr>
          <p:txBody>
            <a:bodyPr wrap="square">
              <a:spAutoFit/>
            </a:bodyPr>
            <a:lstStyle/>
            <a:p>
              <a:pPr>
                <a:defRPr/>
              </a:pPr>
              <a:r>
                <a:rPr lang="ja-JP" altLang="en-US" dirty="0" smtClean="0"/>
                <a:t>・・・・</a:t>
              </a:r>
              <a:endParaRPr lang="en-US" altLang="ja-JP" dirty="0"/>
            </a:p>
            <a:p>
              <a:pPr>
                <a:defRPr/>
              </a:pPr>
              <a:endParaRPr lang="en-US" altLang="ja-JP" dirty="0" smtClean="0"/>
            </a:p>
          </p:txBody>
        </p:sp>
      </p:grpSp>
      <p:grpSp>
        <p:nvGrpSpPr>
          <p:cNvPr id="106" name="Group 105"/>
          <p:cNvGrpSpPr/>
          <p:nvPr/>
        </p:nvGrpSpPr>
        <p:grpSpPr>
          <a:xfrm>
            <a:off x="7315738" y="3958495"/>
            <a:ext cx="1726298" cy="1086174"/>
            <a:chOff x="11019249" y="2703145"/>
            <a:chExt cx="1726298" cy="1086174"/>
          </a:xfrm>
        </p:grpSpPr>
        <p:sp>
          <p:nvSpPr>
            <p:cNvPr id="107" name="Oval Callout 106"/>
            <p:cNvSpPr/>
            <p:nvPr/>
          </p:nvSpPr>
          <p:spPr>
            <a:xfrm>
              <a:off x="11019249" y="2703145"/>
              <a:ext cx="1726298" cy="1086174"/>
            </a:xfrm>
            <a:prstGeom prst="wedgeEllipseCallout">
              <a:avLst>
                <a:gd name="adj1" fmla="val -39941"/>
                <a:gd name="adj2" fmla="val -7489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108" name="Rectangle 107"/>
            <p:cNvSpPr/>
            <p:nvPr/>
          </p:nvSpPr>
          <p:spPr>
            <a:xfrm>
              <a:off x="11221571" y="2770500"/>
              <a:ext cx="1471003" cy="646331"/>
            </a:xfrm>
            <a:prstGeom prst="rect">
              <a:avLst/>
            </a:prstGeom>
          </p:spPr>
          <p:txBody>
            <a:bodyPr wrap="square">
              <a:spAutoFit/>
            </a:bodyPr>
            <a:lstStyle/>
            <a:p>
              <a:pPr>
                <a:defRPr/>
              </a:pPr>
              <a:r>
                <a:rPr lang="ja-JP" altLang="en-US" dirty="0" smtClean="0"/>
                <a:t>・・・・</a:t>
              </a:r>
              <a:endParaRPr lang="en-US" altLang="ja-JP" dirty="0"/>
            </a:p>
            <a:p>
              <a:pPr>
                <a:defRPr/>
              </a:pPr>
              <a:endParaRPr lang="en-US" altLang="ja-JP" dirty="0" smtClean="0"/>
            </a:p>
          </p:txBody>
        </p:sp>
      </p:grpSp>
    </p:spTree>
    <p:extLst>
      <p:ext uri="{BB962C8B-B14F-4D97-AF65-F5344CB8AC3E}">
        <p14:creationId xmlns:p14="http://schemas.microsoft.com/office/powerpoint/2010/main" val="10475113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3"/>
          <p:cNvSpPr>
            <a:spLocks noGrp="1"/>
          </p:cNvSpPr>
          <p:nvPr>
            <p:ph type="sldNum" sz="quarter" idx="10"/>
          </p:nvPr>
        </p:nvSpPr>
        <p:spPr>
          <a:noFill/>
        </p:spPr>
        <p:txBody>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fontAlgn="base">
              <a:spcBef>
                <a:spcPct val="0"/>
              </a:spcBef>
              <a:spcAft>
                <a:spcPct val="0"/>
              </a:spcAft>
            </a:pPr>
            <a:fld id="{3A76A78C-193E-446D-8846-B33FDD3D5042}" type="slidenum">
              <a:rPr lang="ja-JP" altLang="en-US" smtClean="0">
                <a:cs typeface="Arial" panose="020B0604020202020204" pitchFamily="34" charset="0"/>
              </a:rPr>
              <a:pPr fontAlgn="base">
                <a:spcBef>
                  <a:spcPct val="0"/>
                </a:spcBef>
                <a:spcAft>
                  <a:spcPct val="0"/>
                </a:spcAft>
              </a:pPr>
              <a:t>26</a:t>
            </a:fld>
            <a:endParaRPr lang="ja-JP" altLang="en-US" smtClean="0">
              <a:cs typeface="Arial" panose="020B0604020202020204" pitchFamily="34" charset="0"/>
            </a:endParaRPr>
          </a:p>
        </p:txBody>
      </p:sp>
      <p:sp>
        <p:nvSpPr>
          <p:cNvPr id="80899" name="Title 1"/>
          <p:cNvSpPr>
            <a:spLocks noGrp="1"/>
          </p:cNvSpPr>
          <p:nvPr>
            <p:ph type="title"/>
          </p:nvPr>
        </p:nvSpPr>
        <p:spPr/>
        <p:txBody>
          <a:bodyPr/>
          <a:lstStyle/>
          <a:p>
            <a:pPr eaLnBrk="1" hangingPunct="1"/>
            <a:r>
              <a:rPr lang="ja-JP" altLang="en-US" dirty="0" smtClean="0"/>
              <a:t>リモートで</a:t>
            </a:r>
            <a:r>
              <a:rPr lang="en-US" altLang="ja-JP" dirty="0" smtClean="0"/>
              <a:t>Git</a:t>
            </a:r>
            <a:r>
              <a:rPr lang="ja-JP" altLang="en-US" dirty="0" smtClean="0"/>
              <a:t>を使う　変更を</a:t>
            </a:r>
            <a:r>
              <a:rPr lang="ja-JP" altLang="en-US" dirty="0"/>
              <a:t>送</a:t>
            </a:r>
            <a:r>
              <a:rPr lang="ja-JP" altLang="en-US" dirty="0" smtClean="0"/>
              <a:t>る・変更を取得する</a:t>
            </a:r>
            <a:r>
              <a:rPr lang="en-US" altLang="ja-JP" dirty="0" smtClean="0"/>
              <a:t>(git push</a:t>
            </a:r>
            <a:r>
              <a:rPr lang="ja-JP" altLang="en-US" dirty="0" smtClean="0"/>
              <a:t>・</a:t>
            </a:r>
            <a:r>
              <a:rPr lang="en-US" altLang="ja-JP" dirty="0" smtClean="0"/>
              <a:t>git pull)</a:t>
            </a:r>
            <a:r>
              <a:rPr lang="ja-JP" altLang="en-US" dirty="0" smtClean="0"/>
              <a:t>　</a:t>
            </a:r>
          </a:p>
        </p:txBody>
      </p:sp>
      <p:sp>
        <p:nvSpPr>
          <p:cNvPr id="8" name="Snip Single Corner Rectangle 7"/>
          <p:cNvSpPr/>
          <p:nvPr/>
        </p:nvSpPr>
        <p:spPr bwMode="auto">
          <a:xfrm>
            <a:off x="4416425" y="1854200"/>
            <a:ext cx="1296988" cy="650875"/>
          </a:xfrm>
          <a:prstGeom prst="snip1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9" name="Can 8"/>
          <p:cNvSpPr/>
          <p:nvPr/>
        </p:nvSpPr>
        <p:spPr bwMode="auto">
          <a:xfrm>
            <a:off x="4557713" y="1912938"/>
            <a:ext cx="1047750" cy="530225"/>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t>ベア</a:t>
            </a:r>
            <a:endParaRPr lang="en-US" altLang="ja-JP" dirty="0"/>
          </a:p>
          <a:p>
            <a:pPr algn="ctr">
              <a:defRPr/>
            </a:pPr>
            <a:r>
              <a:rPr lang="ja-JP" altLang="en-US" dirty="0"/>
              <a:t>リポジトリ</a:t>
            </a:r>
          </a:p>
        </p:txBody>
      </p:sp>
      <p:grpSp>
        <p:nvGrpSpPr>
          <p:cNvPr id="80902" name="Group 46"/>
          <p:cNvGrpSpPr>
            <a:grpSpLocks/>
          </p:cNvGrpSpPr>
          <p:nvPr/>
        </p:nvGrpSpPr>
        <p:grpSpPr bwMode="auto">
          <a:xfrm>
            <a:off x="295275" y="4064000"/>
            <a:ext cx="1682750" cy="757238"/>
            <a:chOff x="4023253" y="4854085"/>
            <a:chExt cx="2865709" cy="1255638"/>
          </a:xfrm>
        </p:grpSpPr>
        <p:sp>
          <p:nvSpPr>
            <p:cNvPr id="80959" name="TextBox 9"/>
            <p:cNvSpPr txBox="1">
              <a:spLocks noChangeArrowheads="1"/>
            </p:cNvSpPr>
            <p:nvPr/>
          </p:nvSpPr>
          <p:spPr bwMode="auto">
            <a:xfrm>
              <a:off x="4450290" y="4854085"/>
              <a:ext cx="2438672" cy="611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math.carol</a:t>
              </a:r>
            </a:p>
          </p:txBody>
        </p:sp>
        <p:grpSp>
          <p:nvGrpSpPr>
            <p:cNvPr id="80960" name="Group 48"/>
            <p:cNvGrpSpPr>
              <a:grpSpLocks/>
            </p:cNvGrpSpPr>
            <p:nvPr/>
          </p:nvGrpSpPr>
          <p:grpSpPr bwMode="auto">
            <a:xfrm>
              <a:off x="4023253" y="5119694"/>
              <a:ext cx="1347678" cy="990029"/>
              <a:chOff x="4055838" y="3390221"/>
              <a:chExt cx="1347678" cy="990029"/>
            </a:xfrm>
          </p:grpSpPr>
          <p:sp>
            <p:nvSpPr>
              <p:cNvPr id="26" name="Snip Single Corner Rectangle 25"/>
              <p:cNvSpPr/>
              <p:nvPr/>
            </p:nvSpPr>
            <p:spPr bwMode="auto">
              <a:xfrm>
                <a:off x="4323485" y="3687938"/>
                <a:ext cx="1078696" cy="692312"/>
              </a:xfrm>
              <a:prstGeom prst="snip1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7" name="Can 26"/>
              <p:cNvSpPr/>
              <p:nvPr/>
            </p:nvSpPr>
            <p:spPr bwMode="auto">
              <a:xfrm>
                <a:off x="4793894" y="3785336"/>
                <a:ext cx="535293" cy="497516"/>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80963" name="Group 309"/>
              <p:cNvGrpSpPr>
                <a:grpSpLocks/>
              </p:cNvGrpSpPr>
              <p:nvPr/>
            </p:nvGrpSpPr>
            <p:grpSpPr bwMode="auto">
              <a:xfrm>
                <a:off x="4055838" y="3390221"/>
                <a:ext cx="552450" cy="425450"/>
                <a:chOff x="2932" y="1586"/>
                <a:chExt cx="348" cy="268"/>
              </a:xfrm>
            </p:grpSpPr>
            <p:sp>
              <p:nvSpPr>
                <p:cNvPr id="80964"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965"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80966"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
        <p:nvSpPr>
          <p:cNvPr id="80903" name="TextBox 9"/>
          <p:cNvSpPr txBox="1">
            <a:spLocks noChangeArrowheads="1"/>
          </p:cNvSpPr>
          <p:nvPr/>
        </p:nvSpPr>
        <p:spPr bwMode="auto">
          <a:xfrm>
            <a:off x="1468438" y="3403600"/>
            <a:ext cx="684212"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pull</a:t>
            </a:r>
            <a:endParaRPr lang="ja-JP" altLang="en-US"/>
          </a:p>
        </p:txBody>
      </p:sp>
      <p:sp>
        <p:nvSpPr>
          <p:cNvPr id="80904" name="TextBox 9"/>
          <p:cNvSpPr txBox="1">
            <a:spLocks noChangeArrowheads="1"/>
          </p:cNvSpPr>
          <p:nvPr/>
        </p:nvSpPr>
        <p:spPr bwMode="auto">
          <a:xfrm>
            <a:off x="4702175" y="3406775"/>
            <a:ext cx="77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push</a:t>
            </a:r>
            <a:endParaRPr lang="ja-JP" altLang="en-US"/>
          </a:p>
        </p:txBody>
      </p:sp>
      <p:sp>
        <p:nvSpPr>
          <p:cNvPr id="80905" name="TextBox 42"/>
          <p:cNvSpPr txBox="1">
            <a:spLocks noChangeArrowheads="1"/>
          </p:cNvSpPr>
          <p:nvPr/>
        </p:nvSpPr>
        <p:spPr bwMode="auto">
          <a:xfrm>
            <a:off x="4702175" y="2546350"/>
            <a:ext cx="1327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math.git</a:t>
            </a:r>
            <a:endParaRPr lang="ja-JP" altLang="en-US" dirty="0"/>
          </a:p>
        </p:txBody>
      </p:sp>
      <p:cxnSp>
        <p:nvCxnSpPr>
          <p:cNvPr id="54" name="Straight Arrow Connector 53"/>
          <p:cNvCxnSpPr/>
          <p:nvPr/>
        </p:nvCxnSpPr>
        <p:spPr>
          <a:xfrm flipH="1" flipV="1">
            <a:off x="4337050" y="3486150"/>
            <a:ext cx="1122363" cy="6413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1349375" y="3503613"/>
            <a:ext cx="922338" cy="5603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Can 58"/>
          <p:cNvSpPr/>
          <p:nvPr/>
        </p:nvSpPr>
        <p:spPr bwMode="auto">
          <a:xfrm>
            <a:off x="819150" y="4843463"/>
            <a:ext cx="1822450" cy="1511300"/>
          </a:xfrm>
          <a:prstGeom prst="can">
            <a:avLst>
              <a:gd name="adj" fmla="val 12398"/>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60" name="Straight Connector 59"/>
          <p:cNvCxnSpPr/>
          <p:nvPr/>
        </p:nvCxnSpPr>
        <p:spPr>
          <a:xfrm>
            <a:off x="1728788" y="5976938"/>
            <a:ext cx="0" cy="1762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endCxn id="27" idx="2"/>
          </p:cNvCxnSpPr>
          <p:nvPr/>
        </p:nvCxnSpPr>
        <p:spPr>
          <a:xfrm flipH="1" flipV="1">
            <a:off x="728663" y="4611688"/>
            <a:ext cx="96837" cy="384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1041400" y="4492625"/>
            <a:ext cx="1600200" cy="369888"/>
          </a:xfrm>
          <a:prstGeom prst="line">
            <a:avLst/>
          </a:prstGeom>
        </p:spPr>
        <p:style>
          <a:lnRef idx="1">
            <a:schemeClr val="accent1"/>
          </a:lnRef>
          <a:fillRef idx="0">
            <a:schemeClr val="accent1"/>
          </a:fillRef>
          <a:effectRef idx="0">
            <a:schemeClr val="accent1"/>
          </a:effectRef>
          <a:fontRef idx="minor">
            <a:schemeClr val="tx1"/>
          </a:fontRef>
        </p:style>
      </p:cxnSp>
      <p:grpSp>
        <p:nvGrpSpPr>
          <p:cNvPr id="80912" name="Group 46"/>
          <p:cNvGrpSpPr>
            <a:grpSpLocks/>
          </p:cNvGrpSpPr>
          <p:nvPr/>
        </p:nvGrpSpPr>
        <p:grpSpPr bwMode="auto">
          <a:xfrm>
            <a:off x="5280025" y="4000500"/>
            <a:ext cx="1489075" cy="758825"/>
            <a:chOff x="4023253" y="4851790"/>
            <a:chExt cx="2535153" cy="1257933"/>
          </a:xfrm>
        </p:grpSpPr>
        <p:sp>
          <p:nvSpPr>
            <p:cNvPr id="80951" name="TextBox 9"/>
            <p:cNvSpPr txBox="1">
              <a:spLocks noChangeArrowheads="1"/>
            </p:cNvSpPr>
            <p:nvPr/>
          </p:nvSpPr>
          <p:spPr bwMode="auto">
            <a:xfrm>
              <a:off x="4358581" y="4851790"/>
              <a:ext cx="2199825" cy="61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math.bob</a:t>
              </a:r>
            </a:p>
          </p:txBody>
        </p:sp>
        <p:grpSp>
          <p:nvGrpSpPr>
            <p:cNvPr id="80952" name="Group 48"/>
            <p:cNvGrpSpPr>
              <a:grpSpLocks/>
            </p:cNvGrpSpPr>
            <p:nvPr/>
          </p:nvGrpSpPr>
          <p:grpSpPr bwMode="auto">
            <a:xfrm>
              <a:off x="4023253" y="5119694"/>
              <a:ext cx="1347678" cy="990029"/>
              <a:chOff x="4055838" y="3390221"/>
              <a:chExt cx="1347678" cy="990029"/>
            </a:xfrm>
          </p:grpSpPr>
          <p:sp>
            <p:nvSpPr>
              <p:cNvPr id="72" name="Snip Single Corner Rectangle 71"/>
              <p:cNvSpPr/>
              <p:nvPr/>
            </p:nvSpPr>
            <p:spPr bwMode="auto">
              <a:xfrm>
                <a:off x="4323408" y="3688125"/>
                <a:ext cx="1081088" cy="692125"/>
              </a:xfrm>
              <a:prstGeom prst="snip1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3" name="Can 72"/>
              <p:cNvSpPr/>
              <p:nvPr/>
            </p:nvSpPr>
            <p:spPr bwMode="auto">
              <a:xfrm>
                <a:off x="4793682" y="3785495"/>
                <a:ext cx="537841" cy="497384"/>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80955" name="Group 309"/>
              <p:cNvGrpSpPr>
                <a:grpSpLocks/>
              </p:cNvGrpSpPr>
              <p:nvPr/>
            </p:nvGrpSpPr>
            <p:grpSpPr bwMode="auto">
              <a:xfrm>
                <a:off x="4055838" y="3390221"/>
                <a:ext cx="552450" cy="425450"/>
                <a:chOff x="2932" y="1586"/>
                <a:chExt cx="348" cy="268"/>
              </a:xfrm>
            </p:grpSpPr>
            <p:sp>
              <p:nvSpPr>
                <p:cNvPr id="80956"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957"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80958"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
        <p:nvSpPr>
          <p:cNvPr id="78" name="Can 77"/>
          <p:cNvSpPr/>
          <p:nvPr/>
        </p:nvSpPr>
        <p:spPr bwMode="auto">
          <a:xfrm>
            <a:off x="4032250" y="4862513"/>
            <a:ext cx="1820863" cy="1511300"/>
          </a:xfrm>
          <a:prstGeom prst="can">
            <a:avLst>
              <a:gd name="adj" fmla="val 136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80" name="Straight Connector 79"/>
          <p:cNvCxnSpPr>
            <a:endCxn id="73" idx="2"/>
          </p:cNvCxnSpPr>
          <p:nvPr/>
        </p:nvCxnSpPr>
        <p:spPr>
          <a:xfrm flipV="1">
            <a:off x="4032250" y="4549775"/>
            <a:ext cx="1681163" cy="428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5822950" y="4421188"/>
            <a:ext cx="206375" cy="574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940300" y="6108700"/>
            <a:ext cx="0" cy="176213"/>
          </a:xfrm>
          <a:prstGeom prst="line">
            <a:avLst/>
          </a:prstGeom>
        </p:spPr>
        <p:style>
          <a:lnRef idx="1">
            <a:schemeClr val="accent1"/>
          </a:lnRef>
          <a:fillRef idx="0">
            <a:schemeClr val="accent1"/>
          </a:fillRef>
          <a:effectRef idx="0">
            <a:schemeClr val="accent1"/>
          </a:effectRef>
          <a:fontRef idx="minor">
            <a:schemeClr val="tx1"/>
          </a:fontRef>
        </p:style>
      </p:cxnSp>
      <p:sp>
        <p:nvSpPr>
          <p:cNvPr id="87" name="Can 86"/>
          <p:cNvSpPr/>
          <p:nvPr/>
        </p:nvSpPr>
        <p:spPr bwMode="auto">
          <a:xfrm>
            <a:off x="2359025" y="2468563"/>
            <a:ext cx="1820863" cy="1511300"/>
          </a:xfrm>
          <a:prstGeom prst="can">
            <a:avLst>
              <a:gd name="adj" fmla="val 13659"/>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88" name="Straight Connector 87"/>
          <p:cNvCxnSpPr/>
          <p:nvPr/>
        </p:nvCxnSpPr>
        <p:spPr>
          <a:xfrm flipV="1">
            <a:off x="2359025" y="1995488"/>
            <a:ext cx="2198688" cy="6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4138613" y="1958975"/>
            <a:ext cx="1331912" cy="703263"/>
          </a:xfrm>
          <a:prstGeom prst="line">
            <a:avLst/>
          </a:prstGeom>
        </p:spPr>
        <p:style>
          <a:lnRef idx="1">
            <a:schemeClr val="accent1"/>
          </a:lnRef>
          <a:fillRef idx="0">
            <a:schemeClr val="accent1"/>
          </a:fillRef>
          <a:effectRef idx="0">
            <a:schemeClr val="accent1"/>
          </a:effectRef>
          <a:fontRef idx="minor">
            <a:schemeClr val="tx1"/>
          </a:fontRef>
        </p:style>
      </p:cxnSp>
      <p:sp>
        <p:nvSpPr>
          <p:cNvPr id="80920" name="TextBox 50"/>
          <p:cNvSpPr txBox="1">
            <a:spLocks noChangeArrowheads="1"/>
          </p:cNvSpPr>
          <p:nvPr/>
        </p:nvSpPr>
        <p:spPr bwMode="auto">
          <a:xfrm>
            <a:off x="242888" y="1641475"/>
            <a:ext cx="1446212" cy="368300"/>
          </a:xfrm>
          <a:prstGeom prst="rect">
            <a:avLst/>
          </a:prstGeom>
          <a:solidFill>
            <a:schemeClr val="accent1"/>
          </a:solidFill>
          <a:ln w="9525">
            <a:solidFill>
              <a:schemeClr val="accent1"/>
            </a:solidFill>
            <a:miter lim="800000"/>
            <a:headEnd/>
            <a:tailEnd/>
          </a:ln>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a:solidFill>
                  <a:schemeClr val="bg1"/>
                </a:solidFill>
              </a:rPr>
              <a:t>変更を取得</a:t>
            </a:r>
          </a:p>
        </p:txBody>
      </p:sp>
      <p:sp>
        <p:nvSpPr>
          <p:cNvPr id="61" name="Rectangle 60"/>
          <p:cNvSpPr/>
          <p:nvPr/>
        </p:nvSpPr>
        <p:spPr bwMode="auto">
          <a:xfrm flipH="1">
            <a:off x="242888" y="1643063"/>
            <a:ext cx="8626475" cy="48942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nvGrpSpPr>
          <p:cNvPr id="80922" name="Group 4"/>
          <p:cNvGrpSpPr>
            <a:grpSpLocks/>
          </p:cNvGrpSpPr>
          <p:nvPr/>
        </p:nvGrpSpPr>
        <p:grpSpPr bwMode="auto">
          <a:xfrm>
            <a:off x="3025775" y="2697163"/>
            <a:ext cx="511175" cy="1227137"/>
            <a:chOff x="2975244" y="2805824"/>
            <a:chExt cx="510926" cy="1226889"/>
          </a:xfrm>
        </p:grpSpPr>
        <p:cxnSp>
          <p:nvCxnSpPr>
            <p:cNvPr id="68" name="Straight Connector 67"/>
            <p:cNvCxnSpPr/>
            <p:nvPr/>
          </p:nvCxnSpPr>
          <p:spPr>
            <a:xfrm>
              <a:off x="3208493" y="3035964"/>
              <a:ext cx="4760" cy="253949"/>
            </a:xfrm>
            <a:prstGeom prst="line">
              <a:avLst/>
            </a:prstGeom>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2975244" y="3299436"/>
              <a:ext cx="510926" cy="279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41" name="Rounded Rectangle 40"/>
            <p:cNvSpPr/>
            <p:nvPr/>
          </p:nvSpPr>
          <p:spPr>
            <a:xfrm>
              <a:off x="2975244" y="3715277"/>
              <a:ext cx="510926" cy="3174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44" name="Straight Connector 43"/>
            <p:cNvCxnSpPr/>
            <p:nvPr/>
          </p:nvCxnSpPr>
          <p:spPr>
            <a:xfrm>
              <a:off x="3213253" y="3515293"/>
              <a:ext cx="0" cy="399969"/>
            </a:xfrm>
            <a:prstGeom prst="line">
              <a:avLst/>
            </a:prstGeom>
          </p:spPr>
          <p:style>
            <a:lnRef idx="1">
              <a:schemeClr val="accent1"/>
            </a:lnRef>
            <a:fillRef idx="0">
              <a:schemeClr val="accent1"/>
            </a:fillRef>
            <a:effectRef idx="0">
              <a:schemeClr val="accent1"/>
            </a:effectRef>
            <a:fontRef idx="minor">
              <a:schemeClr val="tx1"/>
            </a:fontRef>
          </p:style>
        </p:cxnSp>
        <p:sp>
          <p:nvSpPr>
            <p:cNvPr id="80947" name="TextBox 45"/>
            <p:cNvSpPr txBox="1">
              <a:spLocks noChangeArrowheads="1"/>
            </p:cNvSpPr>
            <p:nvPr/>
          </p:nvSpPr>
          <p:spPr bwMode="auto">
            <a:xfrm>
              <a:off x="3017820" y="3635295"/>
              <a:ext cx="273587" cy="19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A</a:t>
              </a:r>
              <a:endParaRPr lang="ja-JP" altLang="en-US" sz="2400"/>
            </a:p>
          </p:txBody>
        </p:sp>
        <p:sp>
          <p:nvSpPr>
            <p:cNvPr id="80948" name="TextBox 46"/>
            <p:cNvSpPr txBox="1">
              <a:spLocks noChangeArrowheads="1"/>
            </p:cNvSpPr>
            <p:nvPr/>
          </p:nvSpPr>
          <p:spPr bwMode="auto">
            <a:xfrm>
              <a:off x="3021377" y="3208874"/>
              <a:ext cx="272493" cy="19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B</a:t>
              </a:r>
              <a:endParaRPr lang="ja-JP" altLang="en-US" sz="2400"/>
            </a:p>
          </p:txBody>
        </p:sp>
        <p:sp>
          <p:nvSpPr>
            <p:cNvPr id="63" name="Rounded Rectangle 62"/>
            <p:cNvSpPr/>
            <p:nvPr/>
          </p:nvSpPr>
          <p:spPr>
            <a:xfrm>
              <a:off x="2975244" y="2896293"/>
              <a:ext cx="510926" cy="279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80950" name="TextBox 46"/>
            <p:cNvSpPr txBox="1">
              <a:spLocks noChangeArrowheads="1"/>
            </p:cNvSpPr>
            <p:nvPr/>
          </p:nvSpPr>
          <p:spPr bwMode="auto">
            <a:xfrm>
              <a:off x="3017820" y="2805824"/>
              <a:ext cx="279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D</a:t>
              </a:r>
              <a:endParaRPr lang="ja-JP" altLang="en-US" sz="2400"/>
            </a:p>
          </p:txBody>
        </p:sp>
      </p:grpSp>
      <p:grpSp>
        <p:nvGrpSpPr>
          <p:cNvPr id="80923" name="Group 68"/>
          <p:cNvGrpSpPr>
            <a:grpSpLocks/>
          </p:cNvGrpSpPr>
          <p:nvPr/>
        </p:nvGrpSpPr>
        <p:grpSpPr bwMode="auto">
          <a:xfrm>
            <a:off x="1397000" y="5003800"/>
            <a:ext cx="509588" cy="1227138"/>
            <a:chOff x="2975244" y="2805824"/>
            <a:chExt cx="510926" cy="1226889"/>
          </a:xfrm>
        </p:grpSpPr>
        <p:cxnSp>
          <p:nvCxnSpPr>
            <p:cNvPr id="70" name="Straight Connector 69"/>
            <p:cNvCxnSpPr/>
            <p:nvPr/>
          </p:nvCxnSpPr>
          <p:spPr>
            <a:xfrm>
              <a:off x="3207628" y="3035965"/>
              <a:ext cx="6367" cy="253948"/>
            </a:xfrm>
            <a:prstGeom prst="line">
              <a:avLst/>
            </a:prstGeom>
          </p:spPr>
          <p:style>
            <a:lnRef idx="1">
              <a:schemeClr val="accent1"/>
            </a:lnRef>
            <a:fillRef idx="0">
              <a:schemeClr val="accent1"/>
            </a:fillRef>
            <a:effectRef idx="0">
              <a:schemeClr val="accent1"/>
            </a:effectRef>
            <a:fontRef idx="minor">
              <a:schemeClr val="tx1"/>
            </a:fontRef>
          </p:style>
        </p:cxnSp>
        <p:sp>
          <p:nvSpPr>
            <p:cNvPr id="71" name="Rounded Rectangle 70"/>
            <p:cNvSpPr/>
            <p:nvPr/>
          </p:nvSpPr>
          <p:spPr>
            <a:xfrm>
              <a:off x="2975244" y="3299437"/>
              <a:ext cx="510926" cy="2793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74" name="Rounded Rectangle 73"/>
            <p:cNvSpPr/>
            <p:nvPr/>
          </p:nvSpPr>
          <p:spPr>
            <a:xfrm>
              <a:off x="2975244" y="3715277"/>
              <a:ext cx="510926" cy="3174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75" name="Straight Connector 74"/>
            <p:cNvCxnSpPr/>
            <p:nvPr/>
          </p:nvCxnSpPr>
          <p:spPr>
            <a:xfrm>
              <a:off x="3213994" y="3515293"/>
              <a:ext cx="0" cy="399969"/>
            </a:xfrm>
            <a:prstGeom prst="line">
              <a:avLst/>
            </a:prstGeom>
          </p:spPr>
          <p:style>
            <a:lnRef idx="1">
              <a:schemeClr val="accent1"/>
            </a:lnRef>
            <a:fillRef idx="0">
              <a:schemeClr val="accent1"/>
            </a:fillRef>
            <a:effectRef idx="0">
              <a:schemeClr val="accent1"/>
            </a:effectRef>
            <a:fontRef idx="minor">
              <a:schemeClr val="tx1"/>
            </a:fontRef>
          </p:style>
        </p:cxnSp>
        <p:sp>
          <p:nvSpPr>
            <p:cNvPr id="80939" name="TextBox 45"/>
            <p:cNvSpPr txBox="1">
              <a:spLocks noChangeArrowheads="1"/>
            </p:cNvSpPr>
            <p:nvPr/>
          </p:nvSpPr>
          <p:spPr bwMode="auto">
            <a:xfrm>
              <a:off x="3017820" y="3635295"/>
              <a:ext cx="273587" cy="19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A</a:t>
              </a:r>
              <a:endParaRPr lang="ja-JP" altLang="en-US" sz="2400"/>
            </a:p>
          </p:txBody>
        </p:sp>
        <p:sp>
          <p:nvSpPr>
            <p:cNvPr id="80940" name="TextBox 46"/>
            <p:cNvSpPr txBox="1">
              <a:spLocks noChangeArrowheads="1"/>
            </p:cNvSpPr>
            <p:nvPr/>
          </p:nvSpPr>
          <p:spPr bwMode="auto">
            <a:xfrm>
              <a:off x="3021377" y="3208874"/>
              <a:ext cx="272493" cy="19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B</a:t>
              </a:r>
              <a:endParaRPr lang="ja-JP" altLang="en-US" sz="2400"/>
            </a:p>
          </p:txBody>
        </p:sp>
        <p:sp>
          <p:nvSpPr>
            <p:cNvPr id="84" name="Rounded Rectangle 83"/>
            <p:cNvSpPr/>
            <p:nvPr/>
          </p:nvSpPr>
          <p:spPr>
            <a:xfrm>
              <a:off x="2975244" y="2896294"/>
              <a:ext cx="510926" cy="2793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80942" name="TextBox 46"/>
            <p:cNvSpPr txBox="1">
              <a:spLocks noChangeArrowheads="1"/>
            </p:cNvSpPr>
            <p:nvPr/>
          </p:nvSpPr>
          <p:spPr bwMode="auto">
            <a:xfrm>
              <a:off x="3017820" y="2805824"/>
              <a:ext cx="279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C</a:t>
              </a:r>
              <a:endParaRPr lang="ja-JP" altLang="en-US" sz="2400"/>
            </a:p>
          </p:txBody>
        </p:sp>
      </p:grpSp>
      <p:grpSp>
        <p:nvGrpSpPr>
          <p:cNvPr id="80924" name="Group 85"/>
          <p:cNvGrpSpPr>
            <a:grpSpLocks/>
          </p:cNvGrpSpPr>
          <p:nvPr/>
        </p:nvGrpSpPr>
        <p:grpSpPr bwMode="auto">
          <a:xfrm>
            <a:off x="4699000" y="5049838"/>
            <a:ext cx="509588" cy="1227137"/>
            <a:chOff x="2975244" y="2805824"/>
            <a:chExt cx="510926" cy="1226889"/>
          </a:xfrm>
        </p:grpSpPr>
        <p:cxnSp>
          <p:nvCxnSpPr>
            <p:cNvPr id="89" name="Straight Connector 88"/>
            <p:cNvCxnSpPr/>
            <p:nvPr/>
          </p:nvCxnSpPr>
          <p:spPr>
            <a:xfrm>
              <a:off x="3207628" y="3035964"/>
              <a:ext cx="6367" cy="253949"/>
            </a:xfrm>
            <a:prstGeom prst="line">
              <a:avLst/>
            </a:prstGeom>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2975244" y="3299436"/>
              <a:ext cx="510926" cy="279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92" name="Rounded Rectangle 91"/>
            <p:cNvSpPr/>
            <p:nvPr/>
          </p:nvSpPr>
          <p:spPr>
            <a:xfrm>
              <a:off x="2975244" y="3715277"/>
              <a:ext cx="510926" cy="3174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93" name="Straight Connector 92"/>
            <p:cNvCxnSpPr/>
            <p:nvPr/>
          </p:nvCxnSpPr>
          <p:spPr>
            <a:xfrm>
              <a:off x="3213994" y="3515293"/>
              <a:ext cx="0" cy="399969"/>
            </a:xfrm>
            <a:prstGeom prst="line">
              <a:avLst/>
            </a:prstGeom>
          </p:spPr>
          <p:style>
            <a:lnRef idx="1">
              <a:schemeClr val="accent1"/>
            </a:lnRef>
            <a:fillRef idx="0">
              <a:schemeClr val="accent1"/>
            </a:fillRef>
            <a:effectRef idx="0">
              <a:schemeClr val="accent1"/>
            </a:effectRef>
            <a:fontRef idx="minor">
              <a:schemeClr val="tx1"/>
            </a:fontRef>
          </p:style>
        </p:cxnSp>
        <p:sp>
          <p:nvSpPr>
            <p:cNvPr id="80931" name="TextBox 45"/>
            <p:cNvSpPr txBox="1">
              <a:spLocks noChangeArrowheads="1"/>
            </p:cNvSpPr>
            <p:nvPr/>
          </p:nvSpPr>
          <p:spPr bwMode="auto">
            <a:xfrm>
              <a:off x="3017820" y="3635295"/>
              <a:ext cx="273587" cy="19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A</a:t>
              </a:r>
              <a:endParaRPr lang="ja-JP" altLang="en-US" sz="2400"/>
            </a:p>
          </p:txBody>
        </p:sp>
        <p:sp>
          <p:nvSpPr>
            <p:cNvPr id="80932" name="TextBox 46"/>
            <p:cNvSpPr txBox="1">
              <a:spLocks noChangeArrowheads="1"/>
            </p:cNvSpPr>
            <p:nvPr/>
          </p:nvSpPr>
          <p:spPr bwMode="auto">
            <a:xfrm>
              <a:off x="3021377" y="3208874"/>
              <a:ext cx="272493" cy="19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B</a:t>
              </a:r>
              <a:endParaRPr lang="ja-JP" altLang="en-US" sz="2400"/>
            </a:p>
          </p:txBody>
        </p:sp>
        <p:sp>
          <p:nvSpPr>
            <p:cNvPr id="96" name="Rounded Rectangle 95"/>
            <p:cNvSpPr/>
            <p:nvPr/>
          </p:nvSpPr>
          <p:spPr>
            <a:xfrm>
              <a:off x="2975244" y="2896293"/>
              <a:ext cx="510926" cy="279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80934" name="TextBox 46"/>
            <p:cNvSpPr txBox="1">
              <a:spLocks noChangeArrowheads="1"/>
            </p:cNvSpPr>
            <p:nvPr/>
          </p:nvSpPr>
          <p:spPr bwMode="auto">
            <a:xfrm>
              <a:off x="3017820" y="2805824"/>
              <a:ext cx="279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D</a:t>
              </a:r>
              <a:endParaRPr lang="ja-JP" altLang="en-US" sz="2400"/>
            </a:p>
          </p:txBody>
        </p:sp>
      </p:grpSp>
      <p:sp>
        <p:nvSpPr>
          <p:cNvPr id="98" name="Rectangle 1"/>
          <p:cNvSpPr>
            <a:spLocks noChangeArrowheads="1"/>
          </p:cNvSpPr>
          <p:nvPr/>
        </p:nvSpPr>
        <p:spPr bwMode="auto">
          <a:xfrm flipH="1">
            <a:off x="6074996" y="4852894"/>
            <a:ext cx="2746375" cy="1200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marL="285750" indent="-285750">
              <a:buFont typeface="Wingdings" panose="05000000000000000000" pitchFamily="2" charset="2"/>
              <a:buChar char="ü"/>
              <a:defRPr/>
            </a:pPr>
            <a:r>
              <a:rPr lang="ja-JP" altLang="en-US" dirty="0" smtClean="0"/>
              <a:t>変更をとりこむ</a:t>
            </a:r>
            <a:endParaRPr lang="en-US" altLang="ja-JP" dirty="0" smtClean="0"/>
          </a:p>
          <a:p>
            <a:pPr>
              <a:defRPr/>
            </a:pPr>
            <a:r>
              <a:rPr lang="en-US" altLang="ja-JP" i="1" dirty="0" smtClean="0"/>
              <a:t>$git</a:t>
            </a:r>
            <a:r>
              <a:rPr lang="ja-JP" altLang="en-US" i="1" dirty="0" smtClean="0"/>
              <a:t>　</a:t>
            </a:r>
            <a:r>
              <a:rPr lang="en-US" altLang="ja-JP" i="1" dirty="0" smtClean="0"/>
              <a:t>pull </a:t>
            </a:r>
            <a:r>
              <a:rPr lang="en-US" altLang="ja-JP" i="1" u="sng" dirty="0" smtClean="0"/>
              <a:t>origin</a:t>
            </a:r>
            <a:r>
              <a:rPr lang="en-US" altLang="ja-JP" i="1" dirty="0" smtClean="0"/>
              <a:t> </a:t>
            </a:r>
            <a:r>
              <a:rPr lang="en-US" altLang="ja-JP" i="1" u="sng" dirty="0" smtClean="0"/>
              <a:t>master</a:t>
            </a:r>
          </a:p>
          <a:p>
            <a:pPr>
              <a:defRPr/>
            </a:pPr>
            <a:r>
              <a:rPr lang="ja-JP" altLang="en-US" i="1" dirty="0" smtClean="0"/>
              <a:t>　リモートリポジトリの　</a:t>
            </a:r>
            <a:endParaRPr lang="en-US" altLang="ja-JP" i="1" dirty="0" smtClean="0"/>
          </a:p>
          <a:p>
            <a:pPr>
              <a:defRPr/>
            </a:pPr>
            <a:r>
              <a:rPr lang="ja-JP" altLang="en-US" i="1" dirty="0" smtClean="0"/>
              <a:t>　　　アドレスの別名　　</a:t>
            </a:r>
          </a:p>
        </p:txBody>
      </p:sp>
      <p:sp>
        <p:nvSpPr>
          <p:cNvPr id="80926" name="Content Placeholder 2"/>
          <p:cNvSpPr>
            <a:spLocks noGrp="1"/>
          </p:cNvSpPr>
          <p:nvPr>
            <p:ph idx="1"/>
          </p:nvPr>
        </p:nvSpPr>
        <p:spPr>
          <a:xfrm>
            <a:off x="182563" y="628650"/>
            <a:ext cx="8686800" cy="820738"/>
          </a:xfrm>
        </p:spPr>
        <p:txBody>
          <a:bodyPr/>
          <a:lstStyle/>
          <a:p>
            <a:pPr eaLnBrk="1" hangingPunct="1"/>
            <a:r>
              <a:rPr lang="ja-JP" altLang="en-US" dirty="0" smtClean="0"/>
              <a:t>リモートに変更を送るのが</a:t>
            </a:r>
            <a:r>
              <a:rPr lang="en-US" altLang="ja-JP" dirty="0" smtClean="0"/>
              <a:t>push</a:t>
            </a:r>
            <a:r>
              <a:rPr lang="ja-JP" altLang="en-US" dirty="0" smtClean="0"/>
              <a:t>、リモートから変更を取得するのが</a:t>
            </a:r>
            <a:r>
              <a:rPr lang="en-US" altLang="ja-JP" dirty="0" smtClean="0"/>
              <a:t>pull</a:t>
            </a:r>
          </a:p>
          <a:p>
            <a:pPr eaLnBrk="1" hangingPunct="1"/>
            <a:r>
              <a:rPr lang="en-US" altLang="ja-JP" dirty="0" smtClean="0"/>
              <a:t>pull</a:t>
            </a:r>
            <a:r>
              <a:rPr lang="ja-JP" altLang="en-US" dirty="0" smtClean="0"/>
              <a:t>は</a:t>
            </a:r>
            <a:r>
              <a:rPr lang="en-US" altLang="ja-JP" dirty="0" smtClean="0"/>
              <a:t>merge</a:t>
            </a:r>
            <a:r>
              <a:rPr lang="ja-JP" altLang="en-US" dirty="0" smtClean="0"/>
              <a:t>を含んでいるため競合が発生する場合がある</a:t>
            </a:r>
          </a:p>
        </p:txBody>
      </p:sp>
      <p:sp>
        <p:nvSpPr>
          <p:cNvPr id="76" name="Rectangle 1"/>
          <p:cNvSpPr>
            <a:spLocks noChangeArrowheads="1"/>
          </p:cNvSpPr>
          <p:nvPr/>
        </p:nvSpPr>
        <p:spPr bwMode="auto">
          <a:xfrm flipH="1">
            <a:off x="6025885" y="2442033"/>
            <a:ext cx="2886075" cy="1200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marL="285750" indent="-285750">
              <a:buFont typeface="Wingdings" panose="05000000000000000000" pitchFamily="2" charset="2"/>
              <a:buChar char="ü"/>
              <a:defRPr/>
            </a:pPr>
            <a:r>
              <a:rPr lang="ja-JP" altLang="en-US" dirty="0" smtClean="0"/>
              <a:t>変更を送る</a:t>
            </a:r>
            <a:endParaRPr lang="en-US" altLang="ja-JP" dirty="0" smtClean="0"/>
          </a:p>
          <a:p>
            <a:pPr>
              <a:defRPr/>
            </a:pPr>
            <a:r>
              <a:rPr lang="en-US" altLang="ja-JP" i="1" dirty="0" smtClean="0"/>
              <a:t>$git</a:t>
            </a:r>
            <a:r>
              <a:rPr lang="ja-JP" altLang="en-US" i="1" dirty="0" smtClean="0"/>
              <a:t>　</a:t>
            </a:r>
            <a:r>
              <a:rPr lang="en-US" altLang="ja-JP" i="1" dirty="0" smtClean="0"/>
              <a:t>push </a:t>
            </a:r>
            <a:r>
              <a:rPr lang="en-US" altLang="ja-JP" i="1" u="sng" dirty="0" smtClean="0"/>
              <a:t>origin</a:t>
            </a:r>
            <a:r>
              <a:rPr lang="en-US" altLang="ja-JP" i="1" dirty="0" smtClean="0"/>
              <a:t> </a:t>
            </a:r>
            <a:r>
              <a:rPr lang="en-US" altLang="ja-JP" i="1" u="sng" dirty="0" smtClean="0"/>
              <a:t>master</a:t>
            </a:r>
          </a:p>
          <a:p>
            <a:pPr>
              <a:defRPr/>
            </a:pPr>
            <a:r>
              <a:rPr lang="ja-JP" altLang="en-US" i="1" dirty="0" smtClean="0"/>
              <a:t>　リモートリポジトリの　</a:t>
            </a:r>
            <a:endParaRPr lang="en-US" altLang="ja-JP" i="1" dirty="0" smtClean="0"/>
          </a:p>
          <a:p>
            <a:pPr>
              <a:defRPr/>
            </a:pPr>
            <a:r>
              <a:rPr lang="ja-JP" altLang="en-US" i="1" dirty="0" smtClean="0"/>
              <a:t>　　　アドレスの別名　　</a:t>
            </a:r>
          </a:p>
        </p:txBody>
      </p:sp>
      <p:sp>
        <p:nvSpPr>
          <p:cNvPr id="77" name="TextBox 5"/>
          <p:cNvSpPr txBox="1">
            <a:spLocks noChangeArrowheads="1"/>
          </p:cNvSpPr>
          <p:nvPr/>
        </p:nvSpPr>
        <p:spPr bwMode="auto">
          <a:xfrm>
            <a:off x="7752239" y="661987"/>
            <a:ext cx="902811" cy="523220"/>
          </a:xfrm>
          <a:prstGeom prst="rect">
            <a:avLst/>
          </a:prstGeom>
          <a:solidFill>
            <a:srgbClr val="FF0000"/>
          </a:solidFill>
          <a:ln w="9525">
            <a:solidFill>
              <a:srgbClr val="FF0000"/>
            </a:solidFill>
            <a:miter lim="800000"/>
            <a:headEnd/>
            <a:tailEnd/>
          </a:ln>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eaLnBrk="1" hangingPunct="1"/>
            <a:r>
              <a:rPr lang="ja-JP" altLang="en-US" sz="2800" dirty="0" smtClean="0">
                <a:solidFill>
                  <a:schemeClr val="bg1"/>
                </a:solidFill>
              </a:rPr>
              <a:t>復習</a:t>
            </a:r>
            <a:endParaRPr lang="ja-JP" altLang="en-US" sz="2800" dirty="0">
              <a:solidFill>
                <a:schemeClr val="bg1"/>
              </a:solidFill>
            </a:endParaRPr>
          </a:p>
        </p:txBody>
      </p:sp>
    </p:spTree>
    <p:extLst>
      <p:ext uri="{BB962C8B-B14F-4D97-AF65-F5344CB8AC3E}">
        <p14:creationId xmlns:p14="http://schemas.microsoft.com/office/powerpoint/2010/main" val="7884330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リ</a:t>
            </a:r>
            <a:r>
              <a:rPr lang="ja-JP" altLang="en-US" dirty="0"/>
              <a:t>モートへ</a:t>
            </a:r>
            <a:r>
              <a:rPr lang="ja-JP" altLang="en-US" dirty="0" smtClean="0"/>
              <a:t>の</a:t>
            </a:r>
            <a:r>
              <a:rPr lang="en-US" altLang="ja-JP" dirty="0" smtClean="0"/>
              <a:t>push</a:t>
            </a:r>
            <a:r>
              <a:rPr lang="ja-JP" altLang="en-US" dirty="0" smtClean="0"/>
              <a:t>と</a:t>
            </a:r>
            <a:r>
              <a:rPr lang="en-US" altLang="ja-JP" dirty="0" smtClean="0"/>
              <a:t>pull(1/2)</a:t>
            </a:r>
            <a:r>
              <a:rPr lang="ja-JP" altLang="en-US" dirty="0" smtClean="0"/>
              <a:t>　変更を送出する（</a:t>
            </a:r>
            <a:r>
              <a:rPr lang="en-US" altLang="ja-JP" dirty="0" smtClean="0"/>
              <a:t>push)</a:t>
            </a:r>
            <a:endParaRPr kumimoji="1" lang="ja-JP" altLang="en-US" dirty="0"/>
          </a:p>
        </p:txBody>
      </p:sp>
      <p:sp>
        <p:nvSpPr>
          <p:cNvPr id="3" name="Content Placeholder 2"/>
          <p:cNvSpPr>
            <a:spLocks noGrp="1"/>
          </p:cNvSpPr>
          <p:nvPr>
            <p:ph idx="1"/>
          </p:nvPr>
        </p:nvSpPr>
        <p:spPr>
          <a:xfrm>
            <a:off x="182563" y="591508"/>
            <a:ext cx="8686800" cy="1384935"/>
          </a:xfrm>
        </p:spPr>
        <p:txBody>
          <a:bodyPr/>
          <a:lstStyle/>
          <a:p>
            <a:pPr marL="173038" lvl="1" indent="-173038">
              <a:spcBef>
                <a:spcPct val="50000"/>
              </a:spcBef>
              <a:buFont typeface="Wingdings" panose="05000000000000000000" pitchFamily="2" charset="2"/>
              <a:buChar char="§"/>
            </a:pPr>
            <a:r>
              <a:rPr lang="ja-JP" altLang="en-US" dirty="0" smtClean="0"/>
              <a:t>「右クリック</a:t>
            </a:r>
            <a:r>
              <a:rPr lang="en-US" altLang="ja-JP" dirty="0" smtClean="0"/>
              <a:t>&gt;Team</a:t>
            </a:r>
            <a:r>
              <a:rPr lang="ja-JP" altLang="en-US" dirty="0"/>
              <a:t>＞</a:t>
            </a:r>
            <a:r>
              <a:rPr lang="en-US" altLang="ja-JP" dirty="0"/>
              <a:t>Push</a:t>
            </a:r>
            <a:r>
              <a:rPr lang="ja-JP" altLang="en-US" dirty="0"/>
              <a:t>　</a:t>
            </a:r>
            <a:r>
              <a:rPr lang="en-US" altLang="ja-JP" dirty="0"/>
              <a:t>to Upstream</a:t>
            </a:r>
            <a:r>
              <a:rPr lang="ja-JP" altLang="en-US" dirty="0" smtClean="0"/>
              <a:t>」でリ</a:t>
            </a:r>
            <a:r>
              <a:rPr lang="ja-JP" altLang="en-US" dirty="0"/>
              <a:t>モート</a:t>
            </a:r>
            <a:r>
              <a:rPr lang="ja-JP" altLang="en-US" dirty="0" smtClean="0"/>
              <a:t>に変更を送出する</a:t>
            </a:r>
            <a:endParaRPr lang="en-US" altLang="ja-JP" dirty="0" smtClean="0"/>
          </a:p>
        </p:txBody>
      </p:sp>
      <p:sp>
        <p:nvSpPr>
          <p:cNvPr id="4" name="Rectangle 3"/>
          <p:cNvSpPr/>
          <p:nvPr/>
        </p:nvSpPr>
        <p:spPr bwMode="auto">
          <a:xfrm flipH="1">
            <a:off x="228600" y="1016000"/>
            <a:ext cx="8686800" cy="5521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TextBox 50"/>
          <p:cNvSpPr txBox="1">
            <a:spLocks noChangeArrowheads="1"/>
          </p:cNvSpPr>
          <p:nvPr/>
        </p:nvSpPr>
        <p:spPr bwMode="auto">
          <a:xfrm>
            <a:off x="228600" y="1016000"/>
            <a:ext cx="1309914" cy="369332"/>
          </a:xfrm>
          <a:prstGeom prst="rect">
            <a:avLst/>
          </a:prstGeom>
          <a:solidFill>
            <a:schemeClr val="accent1"/>
          </a:solidFill>
          <a:ln w="9525">
            <a:solidFill>
              <a:schemeClr val="accent1"/>
            </a:solidFill>
            <a:miter lim="800000"/>
            <a:headEnd/>
            <a:tailEnd/>
          </a:ln>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solidFill>
                  <a:schemeClr val="bg1"/>
                </a:solidFill>
              </a:rPr>
              <a:t>変更の送出</a:t>
            </a:r>
            <a:endParaRPr lang="ja-JP" altLang="en-US"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3466534"/>
            <a:ext cx="6113491" cy="2952000"/>
          </a:xfrm>
          <a:prstGeom prst="rect">
            <a:avLst/>
          </a:prstGeom>
          <a:effectLst>
            <a:outerShdw blurRad="50800" dist="63500" dir="2700000" algn="tl" rotWithShape="0">
              <a:prstClr val="black">
                <a:alpha val="30000"/>
              </a:prstClr>
            </a:outerShdw>
          </a:effectLst>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36428" b="17201"/>
          <a:stretch/>
        </p:blipFill>
        <p:spPr>
          <a:xfrm>
            <a:off x="3326168" y="1200666"/>
            <a:ext cx="5328810" cy="3672000"/>
          </a:xfrm>
          <a:prstGeom prst="rect">
            <a:avLst/>
          </a:prstGeom>
          <a:effectLst>
            <a:outerShdw blurRad="50800" dist="63500" dir="2700000" algn="tl" rotWithShape="0">
              <a:prstClr val="black">
                <a:alpha val="30000"/>
              </a:prstClr>
            </a:outerShdw>
          </a:effectLst>
        </p:spPr>
      </p:pic>
      <p:sp>
        <p:nvSpPr>
          <p:cNvPr id="8" name="Rectangle 7"/>
          <p:cNvSpPr/>
          <p:nvPr/>
        </p:nvSpPr>
        <p:spPr bwMode="auto">
          <a:xfrm>
            <a:off x="3418696" y="2208722"/>
            <a:ext cx="1632276" cy="192213"/>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9" name="Rectangle 8"/>
          <p:cNvSpPr/>
          <p:nvPr/>
        </p:nvSpPr>
        <p:spPr bwMode="auto">
          <a:xfrm>
            <a:off x="5050971" y="4538265"/>
            <a:ext cx="2293257" cy="222421"/>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0" name="Rectangle 9"/>
          <p:cNvSpPr/>
          <p:nvPr/>
        </p:nvSpPr>
        <p:spPr bwMode="auto">
          <a:xfrm>
            <a:off x="7344228" y="1754022"/>
            <a:ext cx="1356787" cy="222421"/>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1" name="Rectangle 10"/>
          <p:cNvSpPr/>
          <p:nvPr/>
        </p:nvSpPr>
        <p:spPr bwMode="auto">
          <a:xfrm>
            <a:off x="5164692" y="6028356"/>
            <a:ext cx="1192566" cy="222421"/>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2" name="Slide Number Placeholder 11"/>
          <p:cNvSpPr>
            <a:spLocks noGrp="1"/>
          </p:cNvSpPr>
          <p:nvPr>
            <p:ph type="sldNum" sz="quarter" idx="10"/>
          </p:nvPr>
        </p:nvSpPr>
        <p:spPr/>
        <p:txBody>
          <a:bodyPr/>
          <a:lstStyle/>
          <a:p>
            <a:pPr>
              <a:defRPr/>
            </a:pPr>
            <a:fld id="{039A6706-94CB-4D94-B1F4-82D5F1AE57E6}" type="slidenum">
              <a:rPr lang="ja-JP" altLang="en-US" smtClean="0"/>
              <a:pPr>
                <a:defRPr/>
              </a:pPr>
              <a:t>27</a:t>
            </a:fld>
            <a:endParaRPr lang="ja-JP" altLang="en-US"/>
          </a:p>
        </p:txBody>
      </p:sp>
    </p:spTree>
    <p:extLst>
      <p:ext uri="{BB962C8B-B14F-4D97-AF65-F5344CB8AC3E}">
        <p14:creationId xmlns:p14="http://schemas.microsoft.com/office/powerpoint/2010/main" val="19424412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pPr eaLnBrk="1" hangingPunct="1"/>
            <a:r>
              <a:rPr lang="ja-JP" altLang="en-US" dirty="0" smtClean="0"/>
              <a:t>リモートで</a:t>
            </a:r>
            <a:r>
              <a:rPr lang="en-US" altLang="ja-JP" dirty="0" smtClean="0"/>
              <a:t>Git</a:t>
            </a:r>
            <a:r>
              <a:rPr lang="ja-JP" altLang="en-US" dirty="0" smtClean="0"/>
              <a:t>を使う 変更を送る</a:t>
            </a:r>
            <a:r>
              <a:rPr lang="en-US" altLang="ja-JP" dirty="0" smtClean="0"/>
              <a:t>(git push)</a:t>
            </a:r>
            <a:r>
              <a:rPr lang="ja-JP" altLang="en-US" dirty="0" smtClean="0"/>
              <a:t>　　</a:t>
            </a:r>
          </a:p>
        </p:txBody>
      </p:sp>
      <p:sp>
        <p:nvSpPr>
          <p:cNvPr id="78851" name="Content Placeholder 2"/>
          <p:cNvSpPr>
            <a:spLocks noGrp="1"/>
          </p:cNvSpPr>
          <p:nvPr>
            <p:ph idx="1"/>
          </p:nvPr>
        </p:nvSpPr>
        <p:spPr>
          <a:xfrm>
            <a:off x="182563" y="628650"/>
            <a:ext cx="8686800" cy="820738"/>
          </a:xfrm>
        </p:spPr>
        <p:txBody>
          <a:bodyPr/>
          <a:lstStyle/>
          <a:p>
            <a:pPr eaLnBrk="1" hangingPunct="1"/>
            <a:r>
              <a:rPr lang="en-US" altLang="ja-JP" dirty="0" smtClean="0"/>
              <a:t>push</a:t>
            </a:r>
            <a:r>
              <a:rPr lang="ja-JP" altLang="en-US" dirty="0" smtClean="0"/>
              <a:t>先に、</a:t>
            </a:r>
            <a:r>
              <a:rPr lang="en-US" altLang="ja-JP" dirty="0" smtClean="0"/>
              <a:t>push</a:t>
            </a:r>
            <a:r>
              <a:rPr lang="ja-JP" altLang="en-US" dirty="0" smtClean="0"/>
              <a:t>元にない変更があった場合はそのままでは</a:t>
            </a:r>
            <a:r>
              <a:rPr lang="en-US" altLang="ja-JP" dirty="0" smtClean="0"/>
              <a:t>push</a:t>
            </a:r>
            <a:r>
              <a:rPr lang="ja-JP" altLang="en-US" dirty="0" smtClean="0"/>
              <a:t>できない</a:t>
            </a:r>
            <a:endParaRPr lang="en-US" altLang="ja-JP" dirty="0" smtClean="0"/>
          </a:p>
          <a:p>
            <a:pPr eaLnBrk="1" hangingPunct="1"/>
            <a:r>
              <a:rPr lang="en-US" altLang="ja-JP" dirty="0" smtClean="0"/>
              <a:t>push</a:t>
            </a:r>
            <a:r>
              <a:rPr lang="ja-JP" altLang="en-US" dirty="0" smtClean="0"/>
              <a:t>先から変更を取得する必要がある</a:t>
            </a:r>
          </a:p>
        </p:txBody>
      </p:sp>
      <p:sp>
        <p:nvSpPr>
          <p:cNvPr id="78852" name="Slide Number Placeholder 3"/>
          <p:cNvSpPr>
            <a:spLocks noGrp="1"/>
          </p:cNvSpPr>
          <p:nvPr>
            <p:ph type="sldNum" sz="quarter" idx="10"/>
          </p:nvPr>
        </p:nvSpPr>
        <p:spPr>
          <a:noFill/>
        </p:spPr>
        <p:txBody>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fontAlgn="base">
              <a:spcBef>
                <a:spcPct val="0"/>
              </a:spcBef>
              <a:spcAft>
                <a:spcPct val="0"/>
              </a:spcAft>
            </a:pPr>
            <a:fld id="{A8A87F33-D03B-4EF6-8620-9075098DAA89}" type="slidenum">
              <a:rPr lang="ja-JP" altLang="en-US" smtClean="0">
                <a:cs typeface="Arial" panose="020B0604020202020204" pitchFamily="34" charset="0"/>
              </a:rPr>
              <a:pPr fontAlgn="base">
                <a:spcBef>
                  <a:spcPct val="0"/>
                </a:spcBef>
                <a:spcAft>
                  <a:spcPct val="0"/>
                </a:spcAft>
              </a:pPr>
              <a:t>28</a:t>
            </a:fld>
            <a:endParaRPr lang="ja-JP" altLang="en-US" smtClean="0">
              <a:cs typeface="Arial" panose="020B0604020202020204" pitchFamily="34" charset="0"/>
            </a:endParaRPr>
          </a:p>
        </p:txBody>
      </p:sp>
      <p:grpSp>
        <p:nvGrpSpPr>
          <p:cNvPr id="78853" name="Group 27"/>
          <p:cNvGrpSpPr>
            <a:grpSpLocks/>
          </p:cNvGrpSpPr>
          <p:nvPr/>
        </p:nvGrpSpPr>
        <p:grpSpPr bwMode="auto">
          <a:xfrm>
            <a:off x="288925" y="2049463"/>
            <a:ext cx="3251200" cy="4059237"/>
            <a:chOff x="-104850" y="833652"/>
            <a:chExt cx="4819815" cy="5123680"/>
          </a:xfrm>
        </p:grpSpPr>
        <p:sp>
          <p:nvSpPr>
            <p:cNvPr id="2" name="Rounded Rectangle 1"/>
            <p:cNvSpPr/>
            <p:nvPr/>
          </p:nvSpPr>
          <p:spPr>
            <a:xfrm>
              <a:off x="219923" y="1442803"/>
              <a:ext cx="1315565" cy="1218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6" name="Rounded Rectangle 5"/>
            <p:cNvSpPr/>
            <p:nvPr/>
          </p:nvSpPr>
          <p:spPr>
            <a:xfrm>
              <a:off x="219923" y="3089915"/>
              <a:ext cx="1315565" cy="1218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7" name="Rounded Rectangle 6"/>
            <p:cNvSpPr/>
            <p:nvPr/>
          </p:nvSpPr>
          <p:spPr>
            <a:xfrm>
              <a:off x="219923" y="4739030"/>
              <a:ext cx="1315565" cy="1218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8" name="Rounded Rectangle 7"/>
            <p:cNvSpPr/>
            <p:nvPr/>
          </p:nvSpPr>
          <p:spPr>
            <a:xfrm>
              <a:off x="2978137" y="3089915"/>
              <a:ext cx="1315565" cy="1218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9" name="Rounded Rectangle 8"/>
            <p:cNvSpPr/>
            <p:nvPr/>
          </p:nvSpPr>
          <p:spPr>
            <a:xfrm>
              <a:off x="2978137" y="4739030"/>
              <a:ext cx="1315565" cy="1218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78897" name="TextBox 2"/>
            <p:cNvSpPr txBox="1">
              <a:spLocks noChangeArrowheads="1"/>
            </p:cNvSpPr>
            <p:nvPr/>
          </p:nvSpPr>
          <p:spPr bwMode="auto">
            <a:xfrm>
              <a:off x="-104850" y="833652"/>
              <a:ext cx="2355324" cy="466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math.carol</a:t>
              </a:r>
              <a:endParaRPr lang="ja-JP" altLang="en-US" dirty="0"/>
            </a:p>
          </p:txBody>
        </p:sp>
        <p:sp>
          <p:nvSpPr>
            <p:cNvPr id="78898" name="TextBox 10"/>
            <p:cNvSpPr txBox="1">
              <a:spLocks noChangeArrowheads="1"/>
            </p:cNvSpPr>
            <p:nvPr/>
          </p:nvSpPr>
          <p:spPr bwMode="auto">
            <a:xfrm>
              <a:off x="2790272" y="833652"/>
              <a:ext cx="1924693" cy="466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math.git</a:t>
              </a:r>
              <a:endParaRPr lang="ja-JP" altLang="en-US" dirty="0"/>
            </a:p>
          </p:txBody>
        </p:sp>
        <p:cxnSp>
          <p:nvCxnSpPr>
            <p:cNvPr id="5" name="Straight Connector 4"/>
            <p:cNvCxnSpPr>
              <a:stCxn id="2" idx="2"/>
              <a:endCxn id="6" idx="0"/>
            </p:cNvCxnSpPr>
            <p:nvPr/>
          </p:nvCxnSpPr>
          <p:spPr>
            <a:xfrm>
              <a:off x="876529" y="2661105"/>
              <a:ext cx="0" cy="428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2"/>
              <a:endCxn id="7" idx="0"/>
            </p:cNvCxnSpPr>
            <p:nvPr/>
          </p:nvCxnSpPr>
          <p:spPr>
            <a:xfrm>
              <a:off x="876529" y="4308217"/>
              <a:ext cx="0" cy="430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 idx="2"/>
              <a:endCxn id="9" idx="0"/>
            </p:cNvCxnSpPr>
            <p:nvPr/>
          </p:nvCxnSpPr>
          <p:spPr>
            <a:xfrm>
              <a:off x="3637096" y="4308217"/>
              <a:ext cx="0" cy="430813"/>
            </a:xfrm>
            <a:prstGeom prst="line">
              <a:avLst/>
            </a:prstGeom>
          </p:spPr>
          <p:style>
            <a:lnRef idx="1">
              <a:schemeClr val="accent1"/>
            </a:lnRef>
            <a:fillRef idx="0">
              <a:schemeClr val="accent1"/>
            </a:fillRef>
            <a:effectRef idx="0">
              <a:schemeClr val="accent1"/>
            </a:effectRef>
            <a:fontRef idx="minor">
              <a:schemeClr val="tx1"/>
            </a:fontRef>
          </p:style>
        </p:cxnSp>
        <p:sp>
          <p:nvSpPr>
            <p:cNvPr id="78902" name="TextBox 15"/>
            <p:cNvSpPr txBox="1">
              <a:spLocks noChangeArrowheads="1"/>
            </p:cNvSpPr>
            <p:nvPr/>
          </p:nvSpPr>
          <p:spPr bwMode="auto">
            <a:xfrm>
              <a:off x="600995" y="5070597"/>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A</a:t>
              </a:r>
              <a:endParaRPr lang="ja-JP" altLang="en-US" sz="2400"/>
            </a:p>
          </p:txBody>
        </p:sp>
        <p:sp>
          <p:nvSpPr>
            <p:cNvPr id="78903" name="TextBox 23"/>
            <p:cNvSpPr txBox="1">
              <a:spLocks noChangeArrowheads="1"/>
            </p:cNvSpPr>
            <p:nvPr/>
          </p:nvSpPr>
          <p:spPr bwMode="auto">
            <a:xfrm>
              <a:off x="569648" y="1758380"/>
              <a:ext cx="441459" cy="547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C</a:t>
              </a:r>
              <a:endParaRPr lang="ja-JP" altLang="en-US" sz="2400"/>
            </a:p>
          </p:txBody>
        </p:sp>
        <p:sp>
          <p:nvSpPr>
            <p:cNvPr id="78904" name="TextBox 24"/>
            <p:cNvSpPr txBox="1">
              <a:spLocks noChangeArrowheads="1"/>
            </p:cNvSpPr>
            <p:nvPr/>
          </p:nvSpPr>
          <p:spPr bwMode="auto">
            <a:xfrm>
              <a:off x="600995" y="3466760"/>
              <a:ext cx="391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B</a:t>
              </a:r>
              <a:endParaRPr lang="ja-JP" altLang="en-US" sz="2400"/>
            </a:p>
          </p:txBody>
        </p:sp>
        <p:sp>
          <p:nvSpPr>
            <p:cNvPr id="78905" name="TextBox 25"/>
            <p:cNvSpPr txBox="1">
              <a:spLocks noChangeArrowheads="1"/>
            </p:cNvSpPr>
            <p:nvPr/>
          </p:nvSpPr>
          <p:spPr bwMode="auto">
            <a:xfrm>
              <a:off x="3370850" y="5078174"/>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A</a:t>
              </a:r>
              <a:endParaRPr lang="ja-JP" altLang="en-US" sz="2400"/>
            </a:p>
          </p:txBody>
        </p:sp>
        <p:sp>
          <p:nvSpPr>
            <p:cNvPr id="78906" name="TextBox 26"/>
            <p:cNvSpPr txBox="1">
              <a:spLocks noChangeArrowheads="1"/>
            </p:cNvSpPr>
            <p:nvPr/>
          </p:nvSpPr>
          <p:spPr bwMode="auto">
            <a:xfrm>
              <a:off x="3372453" y="3462611"/>
              <a:ext cx="391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B</a:t>
              </a:r>
              <a:endParaRPr lang="ja-JP" altLang="en-US" sz="2400"/>
            </a:p>
          </p:txBody>
        </p:sp>
        <p:sp>
          <p:nvSpPr>
            <p:cNvPr id="18" name="Right Arrow 17"/>
            <p:cNvSpPr/>
            <p:nvPr/>
          </p:nvSpPr>
          <p:spPr>
            <a:xfrm>
              <a:off x="1584909" y="1915696"/>
              <a:ext cx="1369694" cy="312591"/>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78854" name="Group 31"/>
          <p:cNvGrpSpPr>
            <a:grpSpLocks/>
          </p:cNvGrpSpPr>
          <p:nvPr/>
        </p:nvGrpSpPr>
        <p:grpSpPr bwMode="auto">
          <a:xfrm>
            <a:off x="3487738" y="2030413"/>
            <a:ext cx="3235325" cy="4081462"/>
            <a:chOff x="-219988" y="797142"/>
            <a:chExt cx="4862183" cy="5160190"/>
          </a:xfrm>
        </p:grpSpPr>
        <p:sp>
          <p:nvSpPr>
            <p:cNvPr id="33" name="Rounded Rectangle 32"/>
            <p:cNvSpPr/>
            <p:nvPr/>
          </p:nvSpPr>
          <p:spPr>
            <a:xfrm>
              <a:off x="218992" y="1443420"/>
              <a:ext cx="1316941" cy="1218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34" name="Rounded Rectangle 33"/>
            <p:cNvSpPr/>
            <p:nvPr/>
          </p:nvSpPr>
          <p:spPr>
            <a:xfrm>
              <a:off x="218992" y="3091228"/>
              <a:ext cx="1316941" cy="12182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35" name="Rounded Rectangle 34"/>
            <p:cNvSpPr/>
            <p:nvPr/>
          </p:nvSpPr>
          <p:spPr>
            <a:xfrm>
              <a:off x="218992" y="4737030"/>
              <a:ext cx="1316941" cy="1220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36" name="Rounded Rectangle 35"/>
            <p:cNvSpPr/>
            <p:nvPr/>
          </p:nvSpPr>
          <p:spPr>
            <a:xfrm>
              <a:off x="2979318" y="3091228"/>
              <a:ext cx="1314556" cy="12182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37" name="Rounded Rectangle 36"/>
            <p:cNvSpPr/>
            <p:nvPr/>
          </p:nvSpPr>
          <p:spPr>
            <a:xfrm>
              <a:off x="2979318" y="4737030"/>
              <a:ext cx="1314556" cy="1220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78882" name="TextBox 37"/>
            <p:cNvSpPr txBox="1">
              <a:spLocks noChangeArrowheads="1"/>
            </p:cNvSpPr>
            <p:nvPr/>
          </p:nvSpPr>
          <p:spPr bwMode="auto">
            <a:xfrm>
              <a:off x="-219988" y="797142"/>
              <a:ext cx="2560404" cy="46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math.carol</a:t>
              </a:r>
              <a:endParaRPr lang="ja-JP" altLang="en-US" dirty="0"/>
            </a:p>
          </p:txBody>
        </p:sp>
        <p:sp>
          <p:nvSpPr>
            <p:cNvPr id="78883" name="TextBox 38"/>
            <p:cNvSpPr txBox="1">
              <a:spLocks noChangeArrowheads="1"/>
            </p:cNvSpPr>
            <p:nvPr/>
          </p:nvSpPr>
          <p:spPr bwMode="auto">
            <a:xfrm>
              <a:off x="2859857" y="801802"/>
              <a:ext cx="1782338" cy="46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math.git</a:t>
              </a:r>
              <a:endParaRPr lang="ja-JP" altLang="en-US" dirty="0"/>
            </a:p>
          </p:txBody>
        </p:sp>
        <p:cxnSp>
          <p:nvCxnSpPr>
            <p:cNvPr id="40" name="Straight Connector 39"/>
            <p:cNvCxnSpPr>
              <a:stCxn id="33" idx="2"/>
              <a:endCxn id="34" idx="0"/>
            </p:cNvCxnSpPr>
            <p:nvPr/>
          </p:nvCxnSpPr>
          <p:spPr>
            <a:xfrm>
              <a:off x="877463" y="2661714"/>
              <a:ext cx="0" cy="429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4" idx="2"/>
              <a:endCxn id="35" idx="0"/>
            </p:cNvCxnSpPr>
            <p:nvPr/>
          </p:nvCxnSpPr>
          <p:spPr>
            <a:xfrm>
              <a:off x="877463" y="4309524"/>
              <a:ext cx="0" cy="4275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6" idx="2"/>
              <a:endCxn id="37" idx="0"/>
            </p:cNvCxnSpPr>
            <p:nvPr/>
          </p:nvCxnSpPr>
          <p:spPr>
            <a:xfrm>
              <a:off x="3635403" y="4309524"/>
              <a:ext cx="0" cy="427506"/>
            </a:xfrm>
            <a:prstGeom prst="line">
              <a:avLst/>
            </a:prstGeom>
          </p:spPr>
          <p:style>
            <a:lnRef idx="1">
              <a:schemeClr val="accent1"/>
            </a:lnRef>
            <a:fillRef idx="0">
              <a:schemeClr val="accent1"/>
            </a:fillRef>
            <a:effectRef idx="0">
              <a:schemeClr val="accent1"/>
            </a:effectRef>
            <a:fontRef idx="minor">
              <a:schemeClr val="tx1"/>
            </a:fontRef>
          </p:style>
        </p:cxnSp>
        <p:sp>
          <p:nvSpPr>
            <p:cNvPr id="78887" name="TextBox 42"/>
            <p:cNvSpPr txBox="1">
              <a:spLocks noChangeArrowheads="1"/>
            </p:cNvSpPr>
            <p:nvPr/>
          </p:nvSpPr>
          <p:spPr bwMode="auto">
            <a:xfrm>
              <a:off x="632039" y="505048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A</a:t>
              </a:r>
              <a:endParaRPr lang="ja-JP" altLang="en-US" sz="2400"/>
            </a:p>
          </p:txBody>
        </p:sp>
        <p:sp>
          <p:nvSpPr>
            <p:cNvPr id="78888" name="TextBox 43"/>
            <p:cNvSpPr txBox="1">
              <a:spLocks noChangeArrowheads="1"/>
            </p:cNvSpPr>
            <p:nvPr/>
          </p:nvSpPr>
          <p:spPr bwMode="auto">
            <a:xfrm>
              <a:off x="566952" y="1760363"/>
              <a:ext cx="441459" cy="547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C</a:t>
              </a:r>
              <a:endParaRPr lang="ja-JP" altLang="en-US" sz="2400"/>
            </a:p>
          </p:txBody>
        </p:sp>
        <p:sp>
          <p:nvSpPr>
            <p:cNvPr id="78889" name="TextBox 44"/>
            <p:cNvSpPr txBox="1">
              <a:spLocks noChangeArrowheads="1"/>
            </p:cNvSpPr>
            <p:nvPr/>
          </p:nvSpPr>
          <p:spPr bwMode="auto">
            <a:xfrm>
              <a:off x="633641" y="3458304"/>
              <a:ext cx="3914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B</a:t>
              </a:r>
              <a:endParaRPr lang="ja-JP" altLang="en-US" sz="2400"/>
            </a:p>
          </p:txBody>
        </p:sp>
        <p:sp>
          <p:nvSpPr>
            <p:cNvPr id="78890" name="TextBox 45"/>
            <p:cNvSpPr txBox="1">
              <a:spLocks noChangeArrowheads="1"/>
            </p:cNvSpPr>
            <p:nvPr/>
          </p:nvSpPr>
          <p:spPr bwMode="auto">
            <a:xfrm>
              <a:off x="3344641" y="5031830"/>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A</a:t>
              </a:r>
              <a:endParaRPr lang="ja-JP" altLang="en-US" sz="2400"/>
            </a:p>
          </p:txBody>
        </p:sp>
        <p:sp>
          <p:nvSpPr>
            <p:cNvPr id="78891" name="TextBox 46"/>
            <p:cNvSpPr txBox="1">
              <a:spLocks noChangeArrowheads="1"/>
            </p:cNvSpPr>
            <p:nvPr/>
          </p:nvSpPr>
          <p:spPr bwMode="auto">
            <a:xfrm>
              <a:off x="3359571" y="3458572"/>
              <a:ext cx="3914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B</a:t>
              </a:r>
              <a:endParaRPr lang="ja-JP" altLang="en-US" sz="2400"/>
            </a:p>
          </p:txBody>
        </p:sp>
      </p:grpSp>
      <p:sp>
        <p:nvSpPr>
          <p:cNvPr id="51" name="Rounded Rectangle 50"/>
          <p:cNvSpPr/>
          <p:nvPr/>
        </p:nvSpPr>
        <p:spPr>
          <a:xfrm>
            <a:off x="5640388" y="2530475"/>
            <a:ext cx="881062" cy="993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78856" name="TextBox 51"/>
          <p:cNvSpPr txBox="1">
            <a:spLocks noChangeArrowheads="1"/>
          </p:cNvSpPr>
          <p:nvPr/>
        </p:nvSpPr>
        <p:spPr bwMode="auto">
          <a:xfrm>
            <a:off x="5922963" y="2790825"/>
            <a:ext cx="4143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D</a:t>
            </a:r>
            <a:endParaRPr lang="ja-JP" altLang="en-US" sz="2400"/>
          </a:p>
        </p:txBody>
      </p:sp>
      <p:sp>
        <p:nvSpPr>
          <p:cNvPr id="46" name="Rectangle 45"/>
          <p:cNvSpPr/>
          <p:nvPr/>
        </p:nvSpPr>
        <p:spPr bwMode="auto">
          <a:xfrm flipH="1">
            <a:off x="242888" y="1643063"/>
            <a:ext cx="8462962" cy="481488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47" name="Rounded Rectangle 46"/>
          <p:cNvSpPr/>
          <p:nvPr/>
        </p:nvSpPr>
        <p:spPr bwMode="auto">
          <a:xfrm>
            <a:off x="7340600" y="3844925"/>
            <a:ext cx="887413" cy="101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50" name="Rounded Rectangle 49"/>
          <p:cNvSpPr/>
          <p:nvPr/>
        </p:nvSpPr>
        <p:spPr bwMode="auto">
          <a:xfrm>
            <a:off x="7340600" y="5141913"/>
            <a:ext cx="887413" cy="908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78860" name="TextBox 46"/>
          <p:cNvSpPr txBox="1">
            <a:spLocks noChangeArrowheads="1"/>
          </p:cNvSpPr>
          <p:nvPr/>
        </p:nvSpPr>
        <p:spPr bwMode="auto">
          <a:xfrm>
            <a:off x="7585075" y="4135438"/>
            <a:ext cx="260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B</a:t>
            </a:r>
            <a:endParaRPr lang="ja-JP" altLang="en-US" sz="2400"/>
          </a:p>
        </p:txBody>
      </p:sp>
      <p:sp>
        <p:nvSpPr>
          <p:cNvPr id="78861" name="TextBox 45"/>
          <p:cNvSpPr txBox="1">
            <a:spLocks noChangeArrowheads="1"/>
          </p:cNvSpPr>
          <p:nvPr/>
        </p:nvSpPr>
        <p:spPr bwMode="auto">
          <a:xfrm>
            <a:off x="7632700" y="5380038"/>
            <a:ext cx="261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A</a:t>
            </a:r>
            <a:endParaRPr lang="ja-JP" altLang="en-US" sz="2400"/>
          </a:p>
        </p:txBody>
      </p:sp>
      <p:sp>
        <p:nvSpPr>
          <p:cNvPr id="55" name="Rounded Rectangle 54"/>
          <p:cNvSpPr/>
          <p:nvPr/>
        </p:nvSpPr>
        <p:spPr>
          <a:xfrm>
            <a:off x="7323138" y="2506663"/>
            <a:ext cx="881062" cy="993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56" name="Rounded Rectangle 55"/>
          <p:cNvSpPr/>
          <p:nvPr/>
        </p:nvSpPr>
        <p:spPr bwMode="auto">
          <a:xfrm>
            <a:off x="2373313" y="2557463"/>
            <a:ext cx="885825" cy="966787"/>
          </a:xfrm>
          <a:prstGeom prst="roundRect">
            <a:avLst/>
          </a:prstGeom>
          <a:solidFill>
            <a:schemeClr val="accent3"/>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57" name="Right Arrow 56"/>
          <p:cNvSpPr/>
          <p:nvPr/>
        </p:nvSpPr>
        <p:spPr bwMode="auto">
          <a:xfrm>
            <a:off x="4687888" y="2800350"/>
            <a:ext cx="925512" cy="225425"/>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9" name="Right Arrow 58"/>
          <p:cNvSpPr/>
          <p:nvPr/>
        </p:nvSpPr>
        <p:spPr bwMode="auto">
          <a:xfrm flipH="1">
            <a:off x="6496050" y="3025775"/>
            <a:ext cx="827088" cy="265113"/>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8866" name="TextBox 46"/>
          <p:cNvSpPr txBox="1">
            <a:spLocks noChangeArrowheads="1"/>
          </p:cNvSpPr>
          <p:nvPr/>
        </p:nvSpPr>
        <p:spPr bwMode="auto">
          <a:xfrm>
            <a:off x="7556500" y="2828925"/>
            <a:ext cx="415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sz="2400" dirty="0"/>
              <a:t>D</a:t>
            </a:r>
            <a:endParaRPr lang="ja-JP" altLang="en-US" sz="2400"/>
          </a:p>
        </p:txBody>
      </p:sp>
      <p:sp>
        <p:nvSpPr>
          <p:cNvPr id="78867" name="TextBox 10"/>
          <p:cNvSpPr txBox="1">
            <a:spLocks noChangeArrowheads="1"/>
          </p:cNvSpPr>
          <p:nvPr/>
        </p:nvSpPr>
        <p:spPr bwMode="auto">
          <a:xfrm>
            <a:off x="7115175" y="2020888"/>
            <a:ext cx="1296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math.bob</a:t>
            </a:r>
            <a:endParaRPr lang="ja-JP" altLang="en-US" dirty="0"/>
          </a:p>
        </p:txBody>
      </p:sp>
      <p:cxnSp>
        <p:nvCxnSpPr>
          <p:cNvPr id="62" name="Straight Connector 61"/>
          <p:cNvCxnSpPr/>
          <p:nvPr/>
        </p:nvCxnSpPr>
        <p:spPr>
          <a:xfrm>
            <a:off x="3449638" y="2020888"/>
            <a:ext cx="23812" cy="40878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869" name="TextBox 50"/>
          <p:cNvSpPr txBox="1">
            <a:spLocks noChangeArrowheads="1"/>
          </p:cNvSpPr>
          <p:nvPr/>
        </p:nvSpPr>
        <p:spPr bwMode="auto">
          <a:xfrm>
            <a:off x="255588" y="1639888"/>
            <a:ext cx="1692551" cy="369332"/>
          </a:xfrm>
          <a:prstGeom prst="rect">
            <a:avLst/>
          </a:prstGeom>
          <a:solidFill>
            <a:schemeClr val="accent1"/>
          </a:solidFill>
          <a:ln w="9525">
            <a:solidFill>
              <a:schemeClr val="accent1"/>
            </a:solidFill>
            <a:miter lim="800000"/>
            <a:headEnd/>
            <a:tailEnd/>
          </a:ln>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solidFill>
                  <a:schemeClr val="bg1"/>
                </a:solidFill>
              </a:rPr>
              <a:t>Push</a:t>
            </a:r>
            <a:r>
              <a:rPr lang="ja-JP" altLang="en-US" dirty="0" smtClean="0">
                <a:solidFill>
                  <a:schemeClr val="bg1"/>
                </a:solidFill>
              </a:rPr>
              <a:t>のリジェクト</a:t>
            </a:r>
            <a:endParaRPr lang="ja-JP" altLang="en-US" dirty="0">
              <a:solidFill>
                <a:schemeClr val="bg1"/>
              </a:solidFill>
            </a:endParaRPr>
          </a:p>
        </p:txBody>
      </p:sp>
      <p:sp>
        <p:nvSpPr>
          <p:cNvPr id="11" name="Donut 10"/>
          <p:cNvSpPr/>
          <p:nvPr/>
        </p:nvSpPr>
        <p:spPr>
          <a:xfrm>
            <a:off x="1598613" y="2811463"/>
            <a:ext cx="493712" cy="476250"/>
          </a:xfrm>
          <a:prstGeom prst="donut">
            <a:avLst>
              <a:gd name="adj" fmla="val 8281"/>
            </a:avLst>
          </a:prstGeom>
          <a:solidFill>
            <a:srgbClr val="F43E0C"/>
          </a:solidFill>
          <a:ln>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tx1"/>
              </a:solidFill>
            </a:endParaRPr>
          </a:p>
        </p:txBody>
      </p:sp>
      <p:cxnSp>
        <p:nvCxnSpPr>
          <p:cNvPr id="64" name="Straight Connector 63"/>
          <p:cNvCxnSpPr/>
          <p:nvPr/>
        </p:nvCxnSpPr>
        <p:spPr bwMode="auto">
          <a:xfrm>
            <a:off x="2811463" y="3497263"/>
            <a:ext cx="0" cy="339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bwMode="auto">
          <a:xfrm>
            <a:off x="6059488" y="3524250"/>
            <a:ext cx="0" cy="339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auto">
          <a:xfrm>
            <a:off x="7777163" y="3505200"/>
            <a:ext cx="0" cy="339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bwMode="auto">
          <a:xfrm>
            <a:off x="7783513" y="4864100"/>
            <a:ext cx="0" cy="339725"/>
          </a:xfrm>
          <a:prstGeom prst="line">
            <a:avLst/>
          </a:prstGeom>
        </p:spPr>
        <p:style>
          <a:lnRef idx="1">
            <a:schemeClr val="accent1"/>
          </a:lnRef>
          <a:fillRef idx="0">
            <a:schemeClr val="accent1"/>
          </a:fillRef>
          <a:effectRef idx="0">
            <a:schemeClr val="accent1"/>
          </a:effectRef>
          <a:fontRef idx="minor">
            <a:schemeClr val="tx1"/>
          </a:fontRef>
        </p:style>
      </p:cxnSp>
      <p:sp>
        <p:nvSpPr>
          <p:cNvPr id="69" name="Donut 68"/>
          <p:cNvSpPr/>
          <p:nvPr/>
        </p:nvSpPr>
        <p:spPr>
          <a:xfrm>
            <a:off x="6735763" y="2908300"/>
            <a:ext cx="495300" cy="495300"/>
          </a:xfrm>
          <a:prstGeom prst="donut">
            <a:avLst>
              <a:gd name="adj" fmla="val 8281"/>
            </a:avLst>
          </a:prstGeom>
          <a:solidFill>
            <a:srgbClr val="F43E0C"/>
          </a:solidFill>
          <a:ln>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tx1"/>
              </a:solidFill>
            </a:endParaRPr>
          </a:p>
        </p:txBody>
      </p:sp>
      <p:sp>
        <p:nvSpPr>
          <p:cNvPr id="53" name="Explosion 2 52"/>
          <p:cNvSpPr/>
          <p:nvPr/>
        </p:nvSpPr>
        <p:spPr>
          <a:xfrm>
            <a:off x="4584700" y="2400300"/>
            <a:ext cx="1695450" cy="1204913"/>
          </a:xfrm>
          <a:prstGeom prst="irregularSeal2">
            <a:avLst/>
          </a:prstGeom>
          <a:solidFill>
            <a:srgbClr val="F43E0C">
              <a:alpha val="63000"/>
            </a:srgbClr>
          </a:solidFill>
          <a:ln>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60" name="TextBox 5"/>
          <p:cNvSpPr txBox="1">
            <a:spLocks noChangeArrowheads="1"/>
          </p:cNvSpPr>
          <p:nvPr/>
        </p:nvSpPr>
        <p:spPr bwMode="auto">
          <a:xfrm>
            <a:off x="7752239" y="661987"/>
            <a:ext cx="902811" cy="523220"/>
          </a:xfrm>
          <a:prstGeom prst="rect">
            <a:avLst/>
          </a:prstGeom>
          <a:solidFill>
            <a:srgbClr val="FF0000"/>
          </a:solidFill>
          <a:ln w="9525">
            <a:solidFill>
              <a:srgbClr val="FF0000"/>
            </a:solidFill>
            <a:miter lim="800000"/>
            <a:headEnd/>
            <a:tailEnd/>
          </a:ln>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eaLnBrk="1" hangingPunct="1"/>
            <a:r>
              <a:rPr lang="ja-JP" altLang="en-US" sz="2800" dirty="0" smtClean="0">
                <a:solidFill>
                  <a:schemeClr val="bg1"/>
                </a:solidFill>
              </a:rPr>
              <a:t>復習</a:t>
            </a:r>
            <a:endParaRPr lang="ja-JP" altLang="en-US" sz="2800" dirty="0">
              <a:solidFill>
                <a:schemeClr val="bg1"/>
              </a:solidFill>
            </a:endParaRPr>
          </a:p>
        </p:txBody>
      </p:sp>
    </p:spTree>
    <p:extLst>
      <p:ext uri="{BB962C8B-B14F-4D97-AF65-F5344CB8AC3E}">
        <p14:creationId xmlns:p14="http://schemas.microsoft.com/office/powerpoint/2010/main" val="26233566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ja-JP" altLang="en-US" dirty="0" smtClean="0"/>
              <a:t>リ</a:t>
            </a:r>
            <a:r>
              <a:rPr lang="ja-JP" altLang="en-US" dirty="0"/>
              <a:t>モート</a:t>
            </a:r>
            <a:r>
              <a:rPr lang="ja-JP" altLang="en-US" dirty="0" smtClean="0"/>
              <a:t>への</a:t>
            </a:r>
            <a:r>
              <a:rPr lang="en-US" altLang="ja-JP" dirty="0" smtClean="0"/>
              <a:t>push</a:t>
            </a:r>
            <a:r>
              <a:rPr lang="ja-JP" altLang="en-US" dirty="0" smtClean="0"/>
              <a:t>と</a:t>
            </a:r>
            <a:r>
              <a:rPr lang="en-US" altLang="ja-JP" dirty="0" smtClean="0"/>
              <a:t>pull(2/2) </a:t>
            </a:r>
            <a:r>
              <a:rPr lang="ja-JP" altLang="en-US" dirty="0" smtClean="0"/>
              <a:t>変更をローカル</a:t>
            </a:r>
            <a:r>
              <a:rPr lang="ja-JP" altLang="en-US" dirty="0"/>
              <a:t>に</a:t>
            </a:r>
            <a:r>
              <a:rPr lang="ja-JP" altLang="en-US" dirty="0" smtClean="0"/>
              <a:t>反映する</a:t>
            </a:r>
            <a:r>
              <a:rPr lang="en-US" altLang="ja-JP" dirty="0" smtClean="0"/>
              <a:t>(pull)</a:t>
            </a:r>
            <a:r>
              <a:rPr lang="en-US" altLang="ja-JP" dirty="0"/>
              <a:t/>
            </a:r>
            <a:br>
              <a:rPr lang="en-US" altLang="ja-JP" dirty="0"/>
            </a:br>
            <a:endParaRPr kumimoji="1" lang="ja-JP" altLang="en-US" dirty="0"/>
          </a:p>
        </p:txBody>
      </p:sp>
      <p:sp>
        <p:nvSpPr>
          <p:cNvPr id="3" name="Content Placeholder 2"/>
          <p:cNvSpPr>
            <a:spLocks noGrp="1"/>
          </p:cNvSpPr>
          <p:nvPr>
            <p:ph idx="1"/>
          </p:nvPr>
        </p:nvSpPr>
        <p:spPr>
          <a:xfrm>
            <a:off x="182563" y="708025"/>
            <a:ext cx="8686800" cy="1384935"/>
          </a:xfrm>
        </p:spPr>
        <p:txBody>
          <a:bodyPr/>
          <a:lstStyle/>
          <a:p>
            <a:pPr marL="173038" lvl="1" indent="-173038">
              <a:spcBef>
                <a:spcPct val="50000"/>
              </a:spcBef>
              <a:buFont typeface="Wingdings" panose="05000000000000000000" pitchFamily="2" charset="2"/>
              <a:buChar char="§"/>
            </a:pPr>
            <a:endParaRPr lang="en-US" altLang="ja-JP" dirty="0"/>
          </a:p>
          <a:p>
            <a:endParaRPr kumimoji="1" lang="ja-JP" altLang="en-US" dirty="0"/>
          </a:p>
        </p:txBody>
      </p:sp>
      <p:sp>
        <p:nvSpPr>
          <p:cNvPr id="4" name="Rectangle 3"/>
          <p:cNvSpPr/>
          <p:nvPr/>
        </p:nvSpPr>
        <p:spPr bwMode="auto">
          <a:xfrm flipH="1">
            <a:off x="228600" y="1627704"/>
            <a:ext cx="8686800" cy="49096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TextBox 50"/>
          <p:cNvSpPr txBox="1">
            <a:spLocks noChangeArrowheads="1"/>
          </p:cNvSpPr>
          <p:nvPr/>
        </p:nvSpPr>
        <p:spPr bwMode="auto">
          <a:xfrm>
            <a:off x="228600" y="1627704"/>
            <a:ext cx="2255716" cy="369332"/>
          </a:xfrm>
          <a:prstGeom prst="rect">
            <a:avLst/>
          </a:prstGeom>
          <a:solidFill>
            <a:schemeClr val="accent1"/>
          </a:solidFill>
          <a:ln w="9525">
            <a:solidFill>
              <a:schemeClr val="accent1"/>
            </a:solidFill>
            <a:miter lim="800000"/>
            <a:headEnd/>
            <a:tailEnd/>
          </a:ln>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a:solidFill>
                  <a:schemeClr val="bg1"/>
                </a:solidFill>
              </a:rPr>
              <a:t>ローカル</a:t>
            </a:r>
            <a:r>
              <a:rPr lang="ja-JP" altLang="en-US" dirty="0" smtClean="0">
                <a:solidFill>
                  <a:schemeClr val="bg1"/>
                </a:solidFill>
              </a:rPr>
              <a:t>に変更を反映</a:t>
            </a:r>
            <a:endParaRPr lang="ja-JP" altLang="en-US" dirty="0">
              <a:solidFill>
                <a:schemeClr val="bg1"/>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34760" b="14616"/>
          <a:stretch/>
        </p:blipFill>
        <p:spPr>
          <a:xfrm>
            <a:off x="3622268" y="1792746"/>
            <a:ext cx="5086789" cy="3528000"/>
          </a:xfrm>
          <a:prstGeom prst="rect">
            <a:avLst/>
          </a:prstGeom>
          <a:effectLst>
            <a:outerShdw blurRad="50800" dist="63500" dir="2700000" algn="tl" rotWithShape="0">
              <a:prstClr val="black">
                <a:alpha val="3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570" y="3462541"/>
            <a:ext cx="4891010" cy="2844000"/>
          </a:xfrm>
          <a:prstGeom prst="rect">
            <a:avLst/>
          </a:prstGeom>
          <a:effectLst>
            <a:outerShdw blurRad="50800" dist="63500" dir="2700000" algn="tl" rotWithShape="0">
              <a:prstClr val="black">
                <a:alpha val="30000"/>
              </a:prstClr>
            </a:outerShdw>
          </a:effectLst>
        </p:spPr>
      </p:pic>
      <p:sp>
        <p:nvSpPr>
          <p:cNvPr id="9" name="Content Placeholder 2"/>
          <p:cNvSpPr txBox="1">
            <a:spLocks/>
          </p:cNvSpPr>
          <p:nvPr/>
        </p:nvSpPr>
        <p:spPr bwMode="auto">
          <a:xfrm>
            <a:off x="182563" y="628650"/>
            <a:ext cx="8686800" cy="40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73038" indent="-173038" algn="l" rtl="0" fontAlgn="base">
              <a:spcBef>
                <a:spcPct val="50000"/>
              </a:spcBef>
              <a:spcAft>
                <a:spcPct val="0"/>
              </a:spcAft>
              <a:buClr>
                <a:schemeClr val="tx1"/>
              </a:buClr>
              <a:buFont typeface="Wingdings" panose="05000000000000000000" pitchFamily="2" charset="2"/>
              <a:buChar char="§"/>
              <a:defRPr kumimoji="1" sz="1600">
                <a:solidFill>
                  <a:schemeClr val="tx1"/>
                </a:solidFill>
                <a:latin typeface="+mn-lt"/>
                <a:ea typeface="+mn-ea"/>
                <a:cs typeface="+mn-cs"/>
              </a:defRPr>
            </a:lvl1pPr>
            <a:lvl2pPr marL="509588" indent="-163513" algn="l" rtl="0" fontAlgn="base">
              <a:spcBef>
                <a:spcPct val="0"/>
              </a:spcBef>
              <a:spcAft>
                <a:spcPct val="0"/>
              </a:spcAft>
              <a:buClr>
                <a:schemeClr val="tx1"/>
              </a:buClr>
              <a:buFont typeface="Arial" panose="020B0604020202020204" pitchFamily="34" charset="0"/>
              <a:buChar char="–"/>
              <a:defRPr kumimoji="1" sz="1600">
                <a:solidFill>
                  <a:schemeClr val="tx1"/>
                </a:solidFill>
                <a:latin typeface="+mn-lt"/>
                <a:ea typeface="+mn-ea"/>
                <a:cs typeface="+mn-cs"/>
              </a:defRPr>
            </a:lvl2pPr>
            <a:lvl3pPr marL="855663" indent="-173038" algn="l" rtl="0" fontAlgn="base">
              <a:spcBef>
                <a:spcPct val="0"/>
              </a:spcBef>
              <a:spcAft>
                <a:spcPct val="0"/>
              </a:spcAft>
              <a:buClr>
                <a:schemeClr val="tx1"/>
              </a:buClr>
              <a:buChar char="•"/>
              <a:defRPr kumimoji="1" sz="1600">
                <a:solidFill>
                  <a:schemeClr val="tx1"/>
                </a:solidFill>
                <a:latin typeface="+mn-lt"/>
                <a:ea typeface="+mn-ea"/>
                <a:cs typeface="+mn-cs"/>
              </a:defRPr>
            </a:lvl3pPr>
            <a:lvl4pPr marL="1203325" indent="-173038" algn="l" rtl="0" fontAlgn="base">
              <a:spcBef>
                <a:spcPct val="20000"/>
              </a:spcBef>
              <a:spcAft>
                <a:spcPct val="0"/>
              </a:spcAft>
              <a:buClr>
                <a:schemeClr val="bg1"/>
              </a:buClr>
              <a:defRPr kumimoji="1" sz="1600">
                <a:solidFill>
                  <a:schemeClr val="bg1"/>
                </a:solidFill>
                <a:latin typeface="Arial" pitchFamily="34" charset="0"/>
                <a:ea typeface="ＭＳ Ｐゴシック" pitchFamily="50" charset="-128"/>
                <a:cs typeface="+mn-cs"/>
              </a:defRPr>
            </a:lvl4pPr>
            <a:lvl5pPr marL="1539875" indent="-163513" algn="l" rtl="0" fontAlgn="base">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5pPr>
            <a:lvl6pPr marL="19970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6pPr>
            <a:lvl7pPr marL="24542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7pPr>
            <a:lvl8pPr marL="29114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8pPr>
            <a:lvl9pPr marL="33686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9pPr>
          </a:lstStyle>
          <a:p>
            <a:pPr eaLnBrk="1" hangingPunct="1"/>
            <a:r>
              <a:rPr lang="ja-JP" altLang="en-US" kern="0" dirty="0" smtClean="0"/>
              <a:t>「右クリック</a:t>
            </a:r>
            <a:r>
              <a:rPr lang="en-US" altLang="ja-JP" kern="0" dirty="0" smtClean="0"/>
              <a:t>&gt;Team&gt;Pull</a:t>
            </a:r>
            <a:r>
              <a:rPr lang="ja-JP" altLang="en-US" kern="0" dirty="0" smtClean="0"/>
              <a:t>」でリモートの変更をローカルに反映させる</a:t>
            </a:r>
            <a:endParaRPr lang="en-US" altLang="ja-JP" kern="0" dirty="0" smtClean="0"/>
          </a:p>
          <a:p>
            <a:pPr eaLnBrk="1" hangingPunct="1"/>
            <a:r>
              <a:rPr lang="ja-JP" altLang="en-US" kern="0" dirty="0"/>
              <a:t>自分</a:t>
            </a:r>
            <a:r>
              <a:rPr lang="ja-JP" altLang="en-US" kern="0" dirty="0" smtClean="0"/>
              <a:t>が</a:t>
            </a:r>
            <a:r>
              <a:rPr lang="en-US" altLang="ja-JP" kern="0" dirty="0" smtClean="0"/>
              <a:t>push</a:t>
            </a:r>
            <a:r>
              <a:rPr lang="ja-JP" altLang="en-US" kern="0" dirty="0" smtClean="0"/>
              <a:t>できるまで</a:t>
            </a:r>
            <a:r>
              <a:rPr lang="en-US" altLang="ja-JP" kern="0" dirty="0" smtClean="0"/>
              <a:t>push</a:t>
            </a:r>
            <a:r>
              <a:rPr lang="ja-JP" altLang="en-US" kern="0" dirty="0" smtClean="0"/>
              <a:t>と</a:t>
            </a:r>
            <a:r>
              <a:rPr lang="en-US" altLang="ja-JP" kern="0" dirty="0" smtClean="0"/>
              <a:t>pull</a:t>
            </a:r>
            <a:r>
              <a:rPr lang="ja-JP" altLang="en-US" kern="0" dirty="0" smtClean="0"/>
              <a:t>を繰り返し、全員が</a:t>
            </a:r>
            <a:r>
              <a:rPr lang="en-US" altLang="ja-JP" kern="0" dirty="0" smtClean="0"/>
              <a:t>push</a:t>
            </a:r>
            <a:r>
              <a:rPr lang="ja-JP" altLang="en-US" kern="0" dirty="0" smtClean="0"/>
              <a:t>できたら、最後の一人以外全員、最後にもう一回</a:t>
            </a:r>
            <a:r>
              <a:rPr lang="en-US" altLang="ja-JP" kern="0" dirty="0" smtClean="0"/>
              <a:t>pull</a:t>
            </a:r>
            <a:r>
              <a:rPr lang="ja-JP" altLang="en-US" kern="0" dirty="0" smtClean="0"/>
              <a:t>する</a:t>
            </a:r>
            <a:endParaRPr lang="en-US" altLang="ja-JP" kern="0" dirty="0" smtClean="0"/>
          </a:p>
        </p:txBody>
      </p:sp>
      <p:sp>
        <p:nvSpPr>
          <p:cNvPr id="10" name="Rectangle 9"/>
          <p:cNvSpPr/>
          <p:nvPr/>
        </p:nvSpPr>
        <p:spPr bwMode="auto">
          <a:xfrm>
            <a:off x="3622268" y="2336847"/>
            <a:ext cx="1655312" cy="219260"/>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1" name="Rectangle 10"/>
          <p:cNvSpPr/>
          <p:nvPr/>
        </p:nvSpPr>
        <p:spPr bwMode="auto">
          <a:xfrm>
            <a:off x="7454722" y="2883676"/>
            <a:ext cx="1254335" cy="264614"/>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2" name="Rectangle 11"/>
          <p:cNvSpPr/>
          <p:nvPr/>
        </p:nvSpPr>
        <p:spPr bwMode="auto">
          <a:xfrm>
            <a:off x="5309636" y="4918121"/>
            <a:ext cx="2211791" cy="238129"/>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3" name="Rectangle 12"/>
          <p:cNvSpPr/>
          <p:nvPr/>
        </p:nvSpPr>
        <p:spPr bwMode="auto">
          <a:xfrm>
            <a:off x="3622268" y="5780585"/>
            <a:ext cx="1428703" cy="271871"/>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8" name="Slide Number Placeholder 7"/>
          <p:cNvSpPr>
            <a:spLocks noGrp="1"/>
          </p:cNvSpPr>
          <p:nvPr>
            <p:ph type="sldNum" sz="quarter" idx="10"/>
          </p:nvPr>
        </p:nvSpPr>
        <p:spPr/>
        <p:txBody>
          <a:bodyPr/>
          <a:lstStyle/>
          <a:p>
            <a:pPr>
              <a:defRPr/>
            </a:pPr>
            <a:fld id="{039A6706-94CB-4D94-B1F4-82D5F1AE57E6}" type="slidenum">
              <a:rPr lang="ja-JP" altLang="en-US" smtClean="0"/>
              <a:pPr>
                <a:defRPr/>
              </a:pPr>
              <a:t>29</a:t>
            </a:fld>
            <a:endParaRPr lang="ja-JP" altLang="en-US"/>
          </a:p>
        </p:txBody>
      </p:sp>
    </p:spTree>
    <p:extLst>
      <p:ext uri="{BB962C8B-B14F-4D97-AF65-F5344CB8AC3E}">
        <p14:creationId xmlns:p14="http://schemas.microsoft.com/office/powerpoint/2010/main" val="35646130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ja-JP" altLang="en-US" smtClean="0"/>
              <a:t>第</a:t>
            </a:r>
            <a:r>
              <a:rPr lang="en-US" altLang="ja-JP" dirty="0" smtClean="0"/>
              <a:t>4</a:t>
            </a:r>
            <a:r>
              <a:rPr lang="ja-JP" altLang="en-US" smtClean="0"/>
              <a:t>回勉強会　ハンズオン参加に必要な事前準備</a:t>
            </a:r>
          </a:p>
        </p:txBody>
      </p:sp>
      <p:sp>
        <p:nvSpPr>
          <p:cNvPr id="6147" name="Content Placeholder 2"/>
          <p:cNvSpPr>
            <a:spLocks noGrp="1"/>
          </p:cNvSpPr>
          <p:nvPr>
            <p:ph idx="1"/>
          </p:nvPr>
        </p:nvSpPr>
        <p:spPr/>
        <p:txBody>
          <a:bodyPr/>
          <a:lstStyle/>
          <a:p>
            <a:pPr marL="342900" indent="-342900" eaLnBrk="1" hangingPunct="1">
              <a:buFont typeface="+mj-ea"/>
              <a:buAutoNum type="circleNumDbPlain"/>
              <a:defRPr/>
            </a:pPr>
            <a:endParaRPr lang="en-US" altLang="ja-JP" sz="2200" dirty="0" smtClean="0"/>
          </a:p>
          <a:p>
            <a:pPr marL="342900" indent="-342900" eaLnBrk="1" hangingPunct="1">
              <a:buFont typeface="+mj-ea"/>
              <a:buAutoNum type="circleNumDbPlain"/>
              <a:defRPr/>
            </a:pPr>
            <a:r>
              <a:rPr lang="en-US" altLang="ja-JP" sz="2200" dirty="0" smtClean="0"/>
              <a:t>GitHub</a:t>
            </a:r>
            <a:r>
              <a:rPr lang="ja-JP" altLang="en-US" sz="2200" dirty="0" smtClean="0"/>
              <a:t>アカウントの取得（第</a:t>
            </a:r>
            <a:r>
              <a:rPr lang="en-US" altLang="ja-JP" sz="2200" dirty="0" smtClean="0"/>
              <a:t>3</a:t>
            </a:r>
            <a:r>
              <a:rPr lang="ja-JP" altLang="en-US" sz="2200" dirty="0" smtClean="0"/>
              <a:t>回勉強会事前準備</a:t>
            </a:r>
            <a:r>
              <a:rPr lang="en-US" altLang="ja-JP" sz="2200" dirty="0" smtClean="0"/>
              <a:t>p6</a:t>
            </a:r>
            <a:r>
              <a:rPr lang="ja-JP" altLang="en-US" sz="2200" dirty="0" smtClean="0"/>
              <a:t>までと同じ内容）</a:t>
            </a:r>
            <a:endParaRPr lang="en-US" altLang="ja-JP" sz="2200" dirty="0" smtClean="0"/>
          </a:p>
          <a:p>
            <a:pPr marL="342900" indent="-342900" eaLnBrk="1" hangingPunct="1">
              <a:buFont typeface="+mj-ea"/>
              <a:buAutoNum type="circleNumDbPlain"/>
              <a:defRPr/>
            </a:pPr>
            <a:r>
              <a:rPr lang="en-US" altLang="ja-JP" sz="2200" dirty="0" smtClean="0"/>
              <a:t>GitHub</a:t>
            </a:r>
            <a:r>
              <a:rPr lang="ja-JP" altLang="en-US" sz="2200" dirty="0" smtClean="0"/>
              <a:t>上の</a:t>
            </a:r>
            <a:r>
              <a:rPr lang="en-US" altLang="ja-JP" sz="2200" dirty="0" smtClean="0"/>
              <a:t>welcomEGit2</a:t>
            </a:r>
            <a:r>
              <a:rPr lang="ja-JP" altLang="en-US" sz="2200" dirty="0" smtClean="0"/>
              <a:t>リポジトリのコラボレーター登録　</a:t>
            </a:r>
            <a:endParaRPr lang="en-US" altLang="ja-JP" sz="2200" dirty="0" smtClean="0"/>
          </a:p>
          <a:p>
            <a:pPr marL="342900" indent="-342900" eaLnBrk="1" hangingPunct="1">
              <a:buFont typeface="+mj-ea"/>
              <a:buAutoNum type="circleNumDbPlain"/>
              <a:defRPr/>
            </a:pPr>
            <a:r>
              <a:rPr lang="en-US" altLang="ja-JP" sz="2200" dirty="0" smtClean="0"/>
              <a:t>Eclipse3.7(Indigo)</a:t>
            </a:r>
            <a:r>
              <a:rPr lang="ja-JP" altLang="en-US" sz="2200" dirty="0" smtClean="0"/>
              <a:t>以上のインストールと稼動確認　</a:t>
            </a:r>
            <a:endParaRPr lang="en-US" altLang="ja-JP" sz="2200" dirty="0" smtClean="0"/>
          </a:p>
          <a:p>
            <a:pPr marL="342900" indent="-342900" eaLnBrk="1" hangingPunct="1">
              <a:buFont typeface="+mj-ea"/>
              <a:buAutoNum type="circleNumDbPlain"/>
              <a:defRPr/>
            </a:pPr>
            <a:r>
              <a:rPr lang="en-US" altLang="ja-JP" sz="2200" dirty="0" smtClean="0"/>
              <a:t>EGit</a:t>
            </a:r>
            <a:r>
              <a:rPr lang="ja-JP" altLang="en-US" sz="2200" dirty="0" smtClean="0"/>
              <a:t>がインストールされていること</a:t>
            </a:r>
            <a:r>
              <a:rPr lang="ja-JP" altLang="en-US" sz="2200" dirty="0"/>
              <a:t>を</a:t>
            </a:r>
            <a:r>
              <a:rPr lang="ja-JP" altLang="en-US" sz="2200" dirty="0" smtClean="0"/>
              <a:t>確認　</a:t>
            </a:r>
            <a:endParaRPr lang="en-US" altLang="ja-JP" sz="2200" dirty="0" smtClean="0"/>
          </a:p>
          <a:p>
            <a:pPr marL="0" indent="0" eaLnBrk="1" hangingPunct="1">
              <a:buFont typeface="Wingdings" panose="05000000000000000000" pitchFamily="2" charset="2"/>
              <a:buNone/>
              <a:defRPr/>
            </a:pPr>
            <a:endParaRPr lang="en-US" altLang="ja-JP" sz="2200" dirty="0"/>
          </a:p>
          <a:p>
            <a:pPr marL="0" indent="0" eaLnBrk="1" hangingPunct="1">
              <a:buFont typeface="Wingdings" panose="05000000000000000000" pitchFamily="2" charset="2"/>
              <a:buNone/>
              <a:defRPr/>
            </a:pPr>
            <a:r>
              <a:rPr lang="en-US" altLang="ja-JP" sz="2200" dirty="0" smtClean="0"/>
              <a:t>※</a:t>
            </a:r>
            <a:r>
              <a:rPr lang="ja-JP" altLang="en-US" sz="2200" dirty="0" smtClean="0"/>
              <a:t>第</a:t>
            </a:r>
            <a:r>
              <a:rPr lang="en-US" altLang="ja-JP" sz="2200" dirty="0" smtClean="0"/>
              <a:t>4</a:t>
            </a:r>
            <a:r>
              <a:rPr lang="ja-JP" altLang="en-US" sz="2200" dirty="0" smtClean="0"/>
              <a:t>回勉強会のハンズオンに参加するためには、</a:t>
            </a:r>
            <a:r>
              <a:rPr lang="ja-JP" altLang="en-US" sz="2200" dirty="0" smtClean="0">
                <a:solidFill>
                  <a:srgbClr val="FF0000"/>
                </a:solidFill>
              </a:rPr>
              <a:t>①～④すべて完了</a:t>
            </a:r>
            <a:r>
              <a:rPr lang="ja-JP" altLang="en-US" sz="2200" dirty="0" smtClean="0"/>
              <a:t>していることが必要です。ご</a:t>
            </a:r>
            <a:r>
              <a:rPr lang="ja-JP" altLang="en-US" sz="2200" dirty="0"/>
              <a:t>自分</a:t>
            </a:r>
            <a:r>
              <a:rPr lang="ja-JP" altLang="en-US" sz="2200" dirty="0" smtClean="0"/>
              <a:t>の環境に合わせて、未実施のものを実施ください。</a:t>
            </a:r>
            <a:endParaRPr lang="en-US" altLang="ja-JP" sz="2200" dirty="0" smtClean="0"/>
          </a:p>
        </p:txBody>
      </p:sp>
      <p:sp>
        <p:nvSpPr>
          <p:cNvPr id="5124" name="Slide Number Placeholder 1"/>
          <p:cNvSpPr>
            <a:spLocks noGrp="1"/>
          </p:cNvSpPr>
          <p:nvPr>
            <p:ph type="sldNum" sz="quarter" idx="10"/>
          </p:nvPr>
        </p:nvSpPr>
        <p:spPr>
          <a:noFill/>
        </p:spPr>
        <p:txBody>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fontAlgn="base">
              <a:spcBef>
                <a:spcPct val="0"/>
              </a:spcBef>
              <a:spcAft>
                <a:spcPct val="0"/>
              </a:spcAft>
            </a:pPr>
            <a:fld id="{A4D84E95-C932-4938-9875-BC990573992D}" type="slidenum">
              <a:rPr lang="ja-JP" altLang="en-US" smtClean="0">
                <a:cs typeface="Arial" panose="020B0604020202020204" pitchFamily="34" charset="0"/>
              </a:rPr>
              <a:pPr fontAlgn="base">
                <a:spcBef>
                  <a:spcPct val="0"/>
                </a:spcBef>
                <a:spcAft>
                  <a:spcPct val="0"/>
                </a:spcAft>
              </a:pPr>
              <a:t>3</a:t>
            </a:fld>
            <a:endParaRPr lang="ja-JP" altLang="en-US" smtClean="0">
              <a:cs typeface="Arial" panose="020B0604020202020204" pitchFamily="34" charset="0"/>
            </a:endParaRPr>
          </a:p>
        </p:txBody>
      </p:sp>
    </p:spTree>
    <p:extLst>
      <p:ext uri="{BB962C8B-B14F-4D97-AF65-F5344CB8AC3E}">
        <p14:creationId xmlns:p14="http://schemas.microsoft.com/office/powerpoint/2010/main" val="21269404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endParaRPr lang="ja-JP" altLang="en-US" smtClean="0"/>
          </a:p>
        </p:txBody>
      </p:sp>
      <p:sp>
        <p:nvSpPr>
          <p:cNvPr id="35843" name="Content Placeholder 2"/>
          <p:cNvSpPr>
            <a:spLocks noGrp="1"/>
          </p:cNvSpPr>
          <p:nvPr>
            <p:ph idx="1"/>
          </p:nvPr>
        </p:nvSpPr>
        <p:spPr/>
        <p:txBody>
          <a:bodyPr/>
          <a:lstStyle/>
          <a:p>
            <a:endParaRPr lang="ja-JP" altLang="en-US" dirty="0" smtClean="0"/>
          </a:p>
        </p:txBody>
      </p:sp>
      <p:sp>
        <p:nvSpPr>
          <p:cNvPr id="35844" name="Slide Number Placeholder 3"/>
          <p:cNvSpPr>
            <a:spLocks noGrp="1"/>
          </p:cNvSpPr>
          <p:nvPr>
            <p:ph type="sldNum" sz="quarter" idx="10"/>
          </p:nvPr>
        </p:nvSpPr>
        <p:spPr>
          <a:noFill/>
        </p:spPr>
        <p:txBody>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fontAlgn="base">
              <a:spcBef>
                <a:spcPct val="0"/>
              </a:spcBef>
              <a:spcAft>
                <a:spcPct val="0"/>
              </a:spcAft>
            </a:pPr>
            <a:fld id="{8BB53E91-DE7E-4B39-B4E2-C5C1D0F69C48}" type="slidenum">
              <a:rPr lang="ja-JP" altLang="en-US" smtClean="0">
                <a:cs typeface="Arial" panose="020B0604020202020204" pitchFamily="34" charset="0"/>
              </a:rPr>
              <a:pPr fontAlgn="base">
                <a:spcBef>
                  <a:spcPct val="0"/>
                </a:spcBef>
                <a:spcAft>
                  <a:spcPct val="0"/>
                </a:spcAft>
              </a:pPr>
              <a:t>30</a:t>
            </a:fld>
            <a:endParaRPr lang="ja-JP" altLang="en-US" smtClean="0">
              <a:cs typeface="Arial" panose="020B0604020202020204" pitchFamily="34" charset="0"/>
            </a:endParaRPr>
          </a:p>
        </p:txBody>
      </p:sp>
      <p:sp>
        <p:nvSpPr>
          <p:cNvPr id="5" name="角丸四角形 11"/>
          <p:cNvSpPr>
            <a:spLocks noChangeArrowheads="1"/>
          </p:cNvSpPr>
          <p:nvPr/>
        </p:nvSpPr>
        <p:spPr bwMode="auto">
          <a:xfrm>
            <a:off x="234950" y="3043238"/>
            <a:ext cx="8702675" cy="1191816"/>
          </a:xfrm>
          <a:prstGeom prst="roundRect">
            <a:avLst>
              <a:gd name="adj" fmla="val 16667"/>
            </a:avLst>
          </a:prstGeom>
          <a:solidFill>
            <a:srgbClr val="F2F2F2"/>
          </a:solidFill>
          <a:ln w="9525">
            <a:solidFill>
              <a:srgbClr val="F9F9F9"/>
            </a:solidFill>
            <a:round/>
            <a:headEnd/>
            <a:tailEnd/>
          </a:ln>
          <a:effectLst>
            <a:outerShdw blurRad="40000" dist="23000" dir="5400000" rotWithShape="0">
              <a:srgbClr val="000000">
                <a:alpha val="34999"/>
              </a:srgbClr>
            </a:outerShdw>
          </a:effec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defRPr/>
            </a:pPr>
            <a:r>
              <a:rPr kumimoji="0" lang="en-US" altLang="ja-JP" sz="3200" b="1" dirty="0" smtClean="0">
                <a:latin typeface="+mj-lt"/>
              </a:rPr>
              <a:t>2.EGit</a:t>
            </a:r>
            <a:r>
              <a:rPr kumimoji="0" lang="ja-JP" altLang="en-US" sz="3200" b="1" dirty="0" smtClean="0">
                <a:latin typeface="+mj-lt"/>
              </a:rPr>
              <a:t>をつかってみる</a:t>
            </a:r>
            <a:endParaRPr lang="en-US" altLang="ja-JP" sz="3200" b="1" dirty="0">
              <a:latin typeface="+mj-lt"/>
            </a:endParaRPr>
          </a:p>
          <a:p>
            <a:pPr algn="ctr" eaLnBrk="1" hangingPunct="1">
              <a:defRPr/>
            </a:pPr>
            <a:r>
              <a:rPr kumimoji="0" lang="ja-JP" altLang="en-US" sz="3200" b="1" dirty="0" smtClean="0">
                <a:latin typeface="+mj-lt"/>
              </a:rPr>
              <a:t>～パート</a:t>
            </a:r>
            <a:r>
              <a:rPr kumimoji="0" lang="en-US" altLang="ja-JP" sz="3200" b="1" dirty="0">
                <a:latin typeface="+mj-lt"/>
              </a:rPr>
              <a:t>3</a:t>
            </a:r>
            <a:r>
              <a:rPr kumimoji="0" lang="ja-JP" altLang="en-US" sz="3200" b="1" dirty="0" smtClean="0">
                <a:latin typeface="+mj-lt"/>
              </a:rPr>
              <a:t>～</a:t>
            </a:r>
            <a:endParaRPr kumimoji="0" lang="en-US" altLang="ja-JP" sz="3200" b="1" dirty="0" smtClean="0">
              <a:latin typeface="+mj-lt"/>
            </a:endParaRPr>
          </a:p>
        </p:txBody>
      </p:sp>
    </p:spTree>
    <p:extLst>
      <p:ext uri="{BB962C8B-B14F-4D97-AF65-F5344CB8AC3E}">
        <p14:creationId xmlns:p14="http://schemas.microsoft.com/office/powerpoint/2010/main" val="14944530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ハ</a:t>
            </a:r>
            <a:r>
              <a:rPr lang="ja-JP" altLang="en-US" dirty="0"/>
              <a:t>ンズオンの概要</a:t>
            </a:r>
            <a:r>
              <a:rPr lang="en-US" altLang="ja-JP" dirty="0" smtClean="0"/>
              <a:t>(8/12)</a:t>
            </a:r>
            <a:r>
              <a:rPr lang="ja-JP" altLang="en-US" dirty="0" smtClean="0"/>
              <a:t>　競合の発生と解消　</a:t>
            </a:r>
            <a:endParaRPr kumimoji="1" lang="ja-JP" altLang="en-US" dirty="0"/>
          </a:p>
        </p:txBody>
      </p:sp>
      <p:cxnSp>
        <p:nvCxnSpPr>
          <p:cNvPr id="4" name="Straight Connector 3"/>
          <p:cNvCxnSpPr/>
          <p:nvPr/>
        </p:nvCxnSpPr>
        <p:spPr>
          <a:xfrm flipV="1">
            <a:off x="899129" y="2881560"/>
            <a:ext cx="7364778" cy="23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4"/>
          <p:cNvGrpSpPr>
            <a:grpSpLocks/>
          </p:cNvGrpSpPr>
          <p:nvPr/>
        </p:nvGrpSpPr>
        <p:grpSpPr bwMode="auto">
          <a:xfrm flipH="1">
            <a:off x="38806" y="1183362"/>
            <a:ext cx="5662048" cy="1390406"/>
            <a:chOff x="-2755274" y="659930"/>
            <a:chExt cx="6332761" cy="2018453"/>
          </a:xfrm>
        </p:grpSpPr>
        <p:sp>
          <p:nvSpPr>
            <p:cNvPr id="8" name="Snip Single Corner Rectangle 7"/>
            <p:cNvSpPr/>
            <p:nvPr/>
          </p:nvSpPr>
          <p:spPr bwMode="auto">
            <a:xfrm>
              <a:off x="447910" y="659930"/>
              <a:ext cx="1881144" cy="832931"/>
            </a:xfrm>
            <a:prstGeom prst="snip1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9" name="Can 8"/>
            <p:cNvSpPr/>
            <p:nvPr/>
          </p:nvSpPr>
          <p:spPr bwMode="auto">
            <a:xfrm>
              <a:off x="591919" y="733675"/>
              <a:ext cx="1557801" cy="698285"/>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t>ベアリポジトリ</a:t>
              </a:r>
            </a:p>
          </p:txBody>
        </p:sp>
        <p:sp>
          <p:nvSpPr>
            <p:cNvPr id="10" name="TextBox 115"/>
            <p:cNvSpPr txBox="1">
              <a:spLocks noChangeArrowheads="1"/>
            </p:cNvSpPr>
            <p:nvPr/>
          </p:nvSpPr>
          <p:spPr bwMode="auto">
            <a:xfrm>
              <a:off x="-699608" y="1636443"/>
              <a:ext cx="4277095" cy="93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https://</a:t>
              </a:r>
              <a:r>
                <a:rPr lang="en-US" altLang="ja-JP" dirty="0" smtClean="0"/>
                <a:t>github.com/hiyuko</a:t>
              </a:r>
            </a:p>
            <a:p>
              <a:r>
                <a:rPr lang="en-US" altLang="ja-JP" dirty="0" smtClean="0"/>
                <a:t>/welcomEGit2.git</a:t>
              </a:r>
              <a:endParaRPr lang="ja-JP" altLang="en-US" dirty="0"/>
            </a:p>
          </p:txBody>
        </p:sp>
        <p:sp>
          <p:nvSpPr>
            <p:cNvPr id="11" name="Can 10"/>
            <p:cNvSpPr/>
            <p:nvPr/>
          </p:nvSpPr>
          <p:spPr bwMode="auto">
            <a:xfrm>
              <a:off x="-2755274" y="1204974"/>
              <a:ext cx="2788461" cy="1473409"/>
            </a:xfrm>
            <a:prstGeom prst="can">
              <a:avLst>
                <a:gd name="adj" fmla="val 199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12" name="Straight Connector 11"/>
            <p:cNvCxnSpPr/>
            <p:nvPr/>
          </p:nvCxnSpPr>
          <p:spPr>
            <a:xfrm flipV="1">
              <a:off x="-2734228" y="839727"/>
              <a:ext cx="3408807" cy="45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3187" y="870350"/>
              <a:ext cx="2092692" cy="56161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5" name="Picture 6656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26824" y="780653"/>
            <a:ext cx="719019"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36"/>
          <p:cNvGrpSpPr/>
          <p:nvPr/>
        </p:nvGrpSpPr>
        <p:grpSpPr>
          <a:xfrm>
            <a:off x="3264685" y="1961159"/>
            <a:ext cx="2298542" cy="374432"/>
            <a:chOff x="4142584" y="2282391"/>
            <a:chExt cx="2810173" cy="374432"/>
          </a:xfrm>
        </p:grpSpPr>
        <p:grpSp>
          <p:nvGrpSpPr>
            <p:cNvPr id="38" name="Group 5"/>
            <p:cNvGrpSpPr>
              <a:grpSpLocks/>
            </p:cNvGrpSpPr>
            <p:nvPr/>
          </p:nvGrpSpPr>
          <p:grpSpPr bwMode="auto">
            <a:xfrm rot="5400000" flipH="1">
              <a:off x="4624712" y="1800263"/>
              <a:ext cx="374432" cy="1338687"/>
              <a:chOff x="10575183" y="3979826"/>
              <a:chExt cx="733656" cy="1338950"/>
            </a:xfrm>
          </p:grpSpPr>
          <p:grpSp>
            <p:nvGrpSpPr>
              <p:cNvPr id="41" name="Group 54"/>
              <p:cNvGrpSpPr>
                <a:grpSpLocks/>
              </p:cNvGrpSpPr>
              <p:nvPr/>
            </p:nvGrpSpPr>
            <p:grpSpPr bwMode="auto">
              <a:xfrm rot="16200000" flipV="1">
                <a:off x="10262795" y="4292214"/>
                <a:ext cx="1338950" cy="714174"/>
                <a:chOff x="4654156" y="4663433"/>
                <a:chExt cx="2862714" cy="691309"/>
              </a:xfrm>
            </p:grpSpPr>
            <p:grpSp>
              <p:nvGrpSpPr>
                <p:cNvPr id="43" name="Group 29"/>
                <p:cNvGrpSpPr>
                  <a:grpSpLocks/>
                </p:cNvGrpSpPr>
                <p:nvPr/>
              </p:nvGrpSpPr>
              <p:grpSpPr bwMode="auto">
                <a:xfrm>
                  <a:off x="4654156" y="4665235"/>
                  <a:ext cx="2862714" cy="689507"/>
                  <a:chOff x="5559457" y="5416716"/>
                  <a:chExt cx="2862714" cy="689507"/>
                </a:xfrm>
              </p:grpSpPr>
              <p:sp>
                <p:nvSpPr>
                  <p:cNvPr id="46" name="Rounded Rectangle 45"/>
                  <p:cNvSpPr/>
                  <p:nvPr/>
                </p:nvSpPr>
                <p:spPr bwMode="auto">
                  <a:xfrm>
                    <a:off x="5559457" y="5416716"/>
                    <a:ext cx="719695" cy="689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47" name="Straight Arrow Connector 46"/>
                  <p:cNvCxnSpPr>
                    <a:stCxn id="49" idx="1"/>
                    <a:endCxn id="45" idx="3"/>
                  </p:cNvCxnSpPr>
                  <p:nvPr/>
                </p:nvCxnSpPr>
                <p:spPr>
                  <a:xfrm rot="10800000">
                    <a:off x="7819400" y="5759668"/>
                    <a:ext cx="602771" cy="134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p:cNvCxnSpPr>
                  <a:endCxn id="46" idx="3"/>
                </p:cNvCxnSpPr>
                <p:nvPr/>
              </p:nvCxnSpPr>
              <p:spPr>
                <a:xfrm rot="10800000" flipV="1">
                  <a:off x="5373851" y="5002374"/>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6194406" y="4663433"/>
                  <a:ext cx="719694" cy="689505"/>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42" name="TextBox 44"/>
              <p:cNvSpPr txBox="1">
                <a:spLocks noChangeArrowheads="1"/>
              </p:cNvSpPr>
              <p:nvPr/>
            </p:nvSpPr>
            <p:spPr bwMode="auto">
              <a:xfrm rot="16200000" flipV="1">
                <a:off x="10787230" y="4296217"/>
                <a:ext cx="319556" cy="72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39" name="TextBox 38"/>
            <p:cNvSpPr txBox="1"/>
            <p:nvPr/>
          </p:nvSpPr>
          <p:spPr>
            <a:xfrm>
              <a:off x="5982794" y="2327282"/>
              <a:ext cx="969963" cy="307777"/>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40" name="Straight Arrow Connector 39"/>
            <p:cNvCxnSpPr>
              <a:stCxn id="39" idx="1"/>
              <a:endCxn id="49" idx="3"/>
            </p:cNvCxnSpPr>
            <p:nvPr/>
          </p:nvCxnSpPr>
          <p:spPr bwMode="auto">
            <a:xfrm flipH="1">
              <a:off x="5817820" y="2481171"/>
              <a:ext cx="16497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bwMode="auto">
          <a:xfrm rot="10800000" flipH="1" flipV="1">
            <a:off x="4359645" y="1978169"/>
            <a:ext cx="275276"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nvGrpSpPr>
          <p:cNvPr id="116" name="Group 115"/>
          <p:cNvGrpSpPr/>
          <p:nvPr/>
        </p:nvGrpSpPr>
        <p:grpSpPr>
          <a:xfrm>
            <a:off x="448517" y="2896909"/>
            <a:ext cx="3822293" cy="1864283"/>
            <a:chOff x="-395360" y="3735581"/>
            <a:chExt cx="4673095" cy="2132181"/>
          </a:xfrm>
        </p:grpSpPr>
        <p:grpSp>
          <p:nvGrpSpPr>
            <p:cNvPr id="17" name="Group 46"/>
            <p:cNvGrpSpPr>
              <a:grpSpLocks/>
            </p:cNvGrpSpPr>
            <p:nvPr/>
          </p:nvGrpSpPr>
          <p:grpSpPr bwMode="auto">
            <a:xfrm>
              <a:off x="-395360" y="3879268"/>
              <a:ext cx="4373598" cy="776322"/>
              <a:chOff x="4023253" y="5108034"/>
              <a:chExt cx="5137677" cy="1001685"/>
            </a:xfrm>
          </p:grpSpPr>
          <p:sp>
            <p:nvSpPr>
              <p:cNvPr id="18" name="TextBox 9"/>
              <p:cNvSpPr txBox="1">
                <a:spLocks noChangeArrowheads="1"/>
              </p:cNvSpPr>
              <p:nvPr/>
            </p:nvSpPr>
            <p:spPr bwMode="auto">
              <a:xfrm>
                <a:off x="6084141" y="5108034"/>
                <a:ext cx="3076789" cy="54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git/welcomEGit2</a:t>
                </a:r>
                <a:endParaRPr lang="en-US" altLang="ja-JP" dirty="0"/>
              </a:p>
            </p:txBody>
          </p:sp>
          <p:grpSp>
            <p:nvGrpSpPr>
              <p:cNvPr id="19" name="Group 48"/>
              <p:cNvGrpSpPr>
                <a:grpSpLocks/>
              </p:cNvGrpSpPr>
              <p:nvPr/>
            </p:nvGrpSpPr>
            <p:grpSpPr bwMode="auto">
              <a:xfrm>
                <a:off x="4023253" y="5119694"/>
                <a:ext cx="1348281" cy="990025"/>
                <a:chOff x="4055838" y="3390221"/>
                <a:chExt cx="1348281" cy="990025"/>
              </a:xfrm>
            </p:grpSpPr>
            <p:sp>
              <p:nvSpPr>
                <p:cNvPr id="20" name="Snip Single Corner Rectangle 19"/>
                <p:cNvSpPr/>
                <p:nvPr/>
              </p:nvSpPr>
              <p:spPr bwMode="auto">
                <a:xfrm>
                  <a:off x="4322511" y="3687905"/>
                  <a:ext cx="1081608" cy="692341"/>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1" name="Can 20"/>
                <p:cNvSpPr/>
                <p:nvPr/>
              </p:nvSpPr>
              <p:spPr bwMode="auto">
                <a:xfrm>
                  <a:off x="4794315" y="3786229"/>
                  <a:ext cx="537074" cy="497748"/>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22" name="Group 309"/>
                <p:cNvGrpSpPr>
                  <a:grpSpLocks/>
                </p:cNvGrpSpPr>
                <p:nvPr/>
              </p:nvGrpSpPr>
              <p:grpSpPr bwMode="auto">
                <a:xfrm>
                  <a:off x="4055838" y="3390221"/>
                  <a:ext cx="552450" cy="425450"/>
                  <a:chOff x="2932" y="1586"/>
                  <a:chExt cx="348" cy="268"/>
                </a:xfrm>
              </p:grpSpPr>
              <p:sp>
                <p:nvSpPr>
                  <p:cNvPr id="23"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25"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
          <p:nvSpPr>
            <p:cNvPr id="27" name="Can 26"/>
            <p:cNvSpPr/>
            <p:nvPr/>
          </p:nvSpPr>
          <p:spPr bwMode="auto">
            <a:xfrm flipH="1">
              <a:off x="909891" y="4387299"/>
              <a:ext cx="3367844" cy="1480463"/>
            </a:xfrm>
            <a:prstGeom prst="can">
              <a:avLst>
                <a:gd name="adj" fmla="val 138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28" name="Straight Connector 27"/>
            <p:cNvCxnSpPr/>
            <p:nvPr/>
          </p:nvCxnSpPr>
          <p:spPr>
            <a:xfrm flipH="1" flipV="1">
              <a:off x="690491" y="4218032"/>
              <a:ext cx="3587244" cy="25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233289" y="4292907"/>
              <a:ext cx="676602" cy="233023"/>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1029382" y="4963874"/>
              <a:ext cx="3084050" cy="422405"/>
              <a:chOff x="1569302" y="5721672"/>
              <a:chExt cx="3084050" cy="422405"/>
            </a:xfrm>
          </p:grpSpPr>
          <p:grpSp>
            <p:nvGrpSpPr>
              <p:cNvPr id="53" name="Group 52"/>
              <p:cNvGrpSpPr/>
              <p:nvPr/>
            </p:nvGrpSpPr>
            <p:grpSpPr>
              <a:xfrm>
                <a:off x="1569302" y="5721672"/>
                <a:ext cx="3084050" cy="422405"/>
                <a:chOff x="4142587" y="2255844"/>
                <a:chExt cx="3084050" cy="422405"/>
              </a:xfrm>
            </p:grpSpPr>
            <p:grpSp>
              <p:nvGrpSpPr>
                <p:cNvPr id="54" name="Group 5"/>
                <p:cNvGrpSpPr>
                  <a:grpSpLocks/>
                </p:cNvGrpSpPr>
                <p:nvPr/>
              </p:nvGrpSpPr>
              <p:grpSpPr bwMode="auto">
                <a:xfrm rot="5400000" flipH="1">
                  <a:off x="4685591" y="1712840"/>
                  <a:ext cx="422405" cy="1508414"/>
                  <a:chOff x="10533191" y="3810066"/>
                  <a:chExt cx="827653" cy="1508711"/>
                </a:xfrm>
              </p:grpSpPr>
              <p:grpSp>
                <p:nvGrpSpPr>
                  <p:cNvPr id="57" name="Group 54"/>
                  <p:cNvGrpSpPr>
                    <a:grpSpLocks/>
                  </p:cNvGrpSpPr>
                  <p:nvPr/>
                </p:nvGrpSpPr>
                <p:grpSpPr bwMode="auto">
                  <a:xfrm rot="16200000" flipV="1">
                    <a:off x="10187121" y="4198126"/>
                    <a:ext cx="1508711" cy="732592"/>
                    <a:chOff x="4654152" y="4645604"/>
                    <a:chExt cx="3225668" cy="709137"/>
                  </a:xfrm>
                </p:grpSpPr>
                <p:grpSp>
                  <p:nvGrpSpPr>
                    <p:cNvPr id="59" name="Group 29"/>
                    <p:cNvGrpSpPr>
                      <a:grpSpLocks/>
                    </p:cNvGrpSpPr>
                    <p:nvPr/>
                  </p:nvGrpSpPr>
                  <p:grpSpPr bwMode="auto">
                    <a:xfrm>
                      <a:off x="4654152" y="4665235"/>
                      <a:ext cx="3225668" cy="689506"/>
                      <a:chOff x="5559453" y="5416716"/>
                      <a:chExt cx="3225668" cy="689506"/>
                    </a:xfrm>
                  </p:grpSpPr>
                  <p:sp>
                    <p:nvSpPr>
                      <p:cNvPr id="62" name="Rounded Rectangle 61"/>
                      <p:cNvSpPr/>
                      <p:nvPr/>
                    </p:nvSpPr>
                    <p:spPr bwMode="auto">
                      <a:xfrm>
                        <a:off x="5559453" y="5416716"/>
                        <a:ext cx="719695" cy="6895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63" name="Straight Arrow Connector 62"/>
                      <p:cNvCxnSpPr>
                        <a:stCxn id="64" idx="1"/>
                        <a:endCxn id="61" idx="3"/>
                      </p:cNvCxnSpPr>
                      <p:nvPr/>
                    </p:nvCxnSpPr>
                    <p:spPr>
                      <a:xfrm rot="10800000" flipV="1">
                        <a:off x="8072402" y="5723686"/>
                        <a:ext cx="712719" cy="18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endCxn id="62" idx="3"/>
                    </p:cNvCxnSpPr>
                    <p:nvPr/>
                  </p:nvCxnSpPr>
                  <p:spPr>
                    <a:xfrm rot="10800000" flipV="1">
                      <a:off x="5373851" y="5002375"/>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6447407" y="4645604"/>
                      <a:ext cx="719694" cy="689506"/>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58" name="TextBox 44"/>
                  <p:cNvSpPr txBox="1">
                    <a:spLocks noChangeArrowheads="1"/>
                  </p:cNvSpPr>
                  <p:nvPr/>
                </p:nvSpPr>
                <p:spPr bwMode="auto">
                  <a:xfrm rot="16200000" flipV="1">
                    <a:off x="10692567" y="4149549"/>
                    <a:ext cx="508901" cy="82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55" name="TextBox 54"/>
                <p:cNvSpPr txBox="1"/>
                <p:nvPr/>
              </p:nvSpPr>
              <p:spPr>
                <a:xfrm>
                  <a:off x="6256674" y="2272582"/>
                  <a:ext cx="969963" cy="352005"/>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56" name="Straight Arrow Connector 55"/>
                <p:cNvCxnSpPr>
                  <a:stCxn id="55" idx="1"/>
                  <a:endCxn id="64" idx="3"/>
                </p:cNvCxnSpPr>
                <p:nvPr/>
              </p:nvCxnSpPr>
              <p:spPr bwMode="auto">
                <a:xfrm flipH="1">
                  <a:off x="5987548" y="2448585"/>
                  <a:ext cx="269126" cy="65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Rounded Rectangle 63"/>
              <p:cNvSpPr/>
              <p:nvPr/>
            </p:nvSpPr>
            <p:spPr bwMode="auto">
              <a:xfrm rot="10800000" flipH="1" flipV="1">
                <a:off x="3077713" y="5739189"/>
                <a:ext cx="336549"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67" name="TextBox 9"/>
            <p:cNvSpPr txBox="1">
              <a:spLocks noChangeArrowheads="1"/>
            </p:cNvSpPr>
            <p:nvPr/>
          </p:nvSpPr>
          <p:spPr bwMode="auto">
            <a:xfrm>
              <a:off x="-87169" y="3735581"/>
              <a:ext cx="2199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Taro</a:t>
              </a:r>
              <a:r>
                <a:rPr lang="ja-JP" altLang="en-US" dirty="0" smtClean="0"/>
                <a:t>さん</a:t>
              </a:r>
              <a:endParaRPr lang="en-US" altLang="ja-JP" dirty="0"/>
            </a:p>
          </p:txBody>
        </p:sp>
      </p:grpSp>
      <p:grpSp>
        <p:nvGrpSpPr>
          <p:cNvPr id="68" name="Group 46"/>
          <p:cNvGrpSpPr>
            <a:grpSpLocks/>
          </p:cNvGrpSpPr>
          <p:nvPr/>
        </p:nvGrpSpPr>
        <p:grpSpPr bwMode="auto">
          <a:xfrm>
            <a:off x="4620290" y="4566482"/>
            <a:ext cx="1497140" cy="971550"/>
            <a:chOff x="4023253" y="4854085"/>
            <a:chExt cx="2149954" cy="1255638"/>
          </a:xfrm>
        </p:grpSpPr>
        <p:sp>
          <p:nvSpPr>
            <p:cNvPr id="69" name="TextBox 9"/>
            <p:cNvSpPr txBox="1">
              <a:spLocks noChangeArrowheads="1"/>
            </p:cNvSpPr>
            <p:nvPr/>
          </p:nvSpPr>
          <p:spPr bwMode="auto">
            <a:xfrm>
              <a:off x="4450292" y="4854085"/>
              <a:ext cx="1722915" cy="47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Jiro</a:t>
              </a:r>
              <a:r>
                <a:rPr lang="ja-JP" altLang="en-US" dirty="0" smtClean="0"/>
                <a:t>さ</a:t>
              </a:r>
              <a:r>
                <a:rPr lang="ja-JP" altLang="en-US" dirty="0"/>
                <a:t>ん</a:t>
              </a:r>
              <a:endParaRPr lang="en-US" altLang="ja-JP" dirty="0"/>
            </a:p>
          </p:txBody>
        </p:sp>
        <p:grpSp>
          <p:nvGrpSpPr>
            <p:cNvPr id="70" name="Group 48"/>
            <p:cNvGrpSpPr>
              <a:grpSpLocks/>
            </p:cNvGrpSpPr>
            <p:nvPr/>
          </p:nvGrpSpPr>
          <p:grpSpPr bwMode="auto">
            <a:xfrm>
              <a:off x="4023253" y="5119694"/>
              <a:ext cx="1348150" cy="990029"/>
              <a:chOff x="4055838" y="3390221"/>
              <a:chExt cx="1348150" cy="990029"/>
            </a:xfrm>
          </p:grpSpPr>
          <p:sp>
            <p:nvSpPr>
              <p:cNvPr id="71" name="Snip Single Corner Rectangle 70"/>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2" name="Can 71"/>
              <p:cNvSpPr/>
              <p:nvPr/>
            </p:nvSpPr>
            <p:spPr bwMode="auto">
              <a:xfrm>
                <a:off x="4754002" y="3804558"/>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73" name="Group 309"/>
              <p:cNvGrpSpPr>
                <a:grpSpLocks/>
              </p:cNvGrpSpPr>
              <p:nvPr/>
            </p:nvGrpSpPr>
            <p:grpSpPr bwMode="auto">
              <a:xfrm>
                <a:off x="4055838" y="3390221"/>
                <a:ext cx="552450" cy="425450"/>
                <a:chOff x="2932" y="1586"/>
                <a:chExt cx="348" cy="268"/>
              </a:xfrm>
            </p:grpSpPr>
            <p:sp>
              <p:nvSpPr>
                <p:cNvPr id="74"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76"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grpSp>
        <p:nvGrpSpPr>
          <p:cNvPr id="77" name="Group 46"/>
          <p:cNvGrpSpPr>
            <a:grpSpLocks/>
          </p:cNvGrpSpPr>
          <p:nvPr/>
        </p:nvGrpSpPr>
        <p:grpSpPr bwMode="auto">
          <a:xfrm>
            <a:off x="5799243" y="3923931"/>
            <a:ext cx="1674206" cy="971549"/>
            <a:chOff x="4023253" y="4854086"/>
            <a:chExt cx="2404228" cy="1255637"/>
          </a:xfrm>
        </p:grpSpPr>
        <p:sp>
          <p:nvSpPr>
            <p:cNvPr id="78" name="TextBox 9"/>
            <p:cNvSpPr txBox="1">
              <a:spLocks noChangeArrowheads="1"/>
            </p:cNvSpPr>
            <p:nvPr/>
          </p:nvSpPr>
          <p:spPr bwMode="auto">
            <a:xfrm>
              <a:off x="4450291" y="4854086"/>
              <a:ext cx="1977190" cy="47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Hanak</a:t>
              </a:r>
              <a:r>
                <a:rPr lang="en-US" altLang="ja-JP" dirty="0"/>
                <a:t>o</a:t>
              </a:r>
              <a:r>
                <a:rPr lang="ja-JP" altLang="en-US" dirty="0" smtClean="0"/>
                <a:t>さ</a:t>
              </a:r>
              <a:r>
                <a:rPr lang="ja-JP" altLang="en-US" dirty="0"/>
                <a:t>ん</a:t>
              </a:r>
              <a:endParaRPr lang="en-US" altLang="ja-JP" dirty="0"/>
            </a:p>
          </p:txBody>
        </p:sp>
        <p:grpSp>
          <p:nvGrpSpPr>
            <p:cNvPr id="79" name="Group 48"/>
            <p:cNvGrpSpPr>
              <a:grpSpLocks/>
            </p:cNvGrpSpPr>
            <p:nvPr/>
          </p:nvGrpSpPr>
          <p:grpSpPr bwMode="auto">
            <a:xfrm>
              <a:off x="4023253" y="5119694"/>
              <a:ext cx="1348150" cy="990029"/>
              <a:chOff x="4055838" y="3390221"/>
              <a:chExt cx="1348150" cy="990029"/>
            </a:xfrm>
          </p:grpSpPr>
          <p:sp>
            <p:nvSpPr>
              <p:cNvPr id="80" name="Snip Single Corner Rectangle 79"/>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81" name="Can 80"/>
              <p:cNvSpPr/>
              <p:nvPr/>
            </p:nvSpPr>
            <p:spPr bwMode="auto">
              <a:xfrm>
                <a:off x="4737627" y="3784232"/>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82" name="Group 309"/>
              <p:cNvGrpSpPr>
                <a:grpSpLocks/>
              </p:cNvGrpSpPr>
              <p:nvPr/>
            </p:nvGrpSpPr>
            <p:grpSpPr bwMode="auto">
              <a:xfrm>
                <a:off x="4055838" y="3390221"/>
                <a:ext cx="552450" cy="425450"/>
                <a:chOff x="2932" y="1586"/>
                <a:chExt cx="348" cy="268"/>
              </a:xfrm>
            </p:grpSpPr>
            <p:sp>
              <p:nvSpPr>
                <p:cNvPr id="83"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4"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85"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grpSp>
        <p:nvGrpSpPr>
          <p:cNvPr id="86" name="Group 46"/>
          <p:cNvGrpSpPr>
            <a:grpSpLocks/>
          </p:cNvGrpSpPr>
          <p:nvPr/>
        </p:nvGrpSpPr>
        <p:grpSpPr bwMode="auto">
          <a:xfrm>
            <a:off x="6619996" y="3069714"/>
            <a:ext cx="2085087" cy="876124"/>
            <a:chOff x="4023253" y="4977415"/>
            <a:chExt cx="2994267" cy="1132308"/>
          </a:xfrm>
        </p:grpSpPr>
        <p:sp>
          <p:nvSpPr>
            <p:cNvPr id="87" name="TextBox 9"/>
            <p:cNvSpPr txBox="1">
              <a:spLocks noChangeArrowheads="1"/>
            </p:cNvSpPr>
            <p:nvPr/>
          </p:nvSpPr>
          <p:spPr bwMode="auto">
            <a:xfrm>
              <a:off x="5087931" y="4977415"/>
              <a:ext cx="1929589" cy="494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Saburo</a:t>
              </a:r>
              <a:r>
                <a:rPr lang="ja-JP" altLang="en-US" dirty="0" smtClean="0"/>
                <a:t>さ</a:t>
              </a:r>
              <a:r>
                <a:rPr lang="ja-JP" altLang="en-US" dirty="0"/>
                <a:t>ん</a:t>
              </a:r>
              <a:endParaRPr lang="en-US" altLang="ja-JP" dirty="0"/>
            </a:p>
          </p:txBody>
        </p:sp>
        <p:grpSp>
          <p:nvGrpSpPr>
            <p:cNvPr id="88" name="Group 48"/>
            <p:cNvGrpSpPr>
              <a:grpSpLocks/>
            </p:cNvGrpSpPr>
            <p:nvPr/>
          </p:nvGrpSpPr>
          <p:grpSpPr bwMode="auto">
            <a:xfrm>
              <a:off x="4023253" y="5119694"/>
              <a:ext cx="1348150" cy="990029"/>
              <a:chOff x="4055838" y="3390221"/>
              <a:chExt cx="1348150" cy="990029"/>
            </a:xfrm>
          </p:grpSpPr>
          <p:sp>
            <p:nvSpPr>
              <p:cNvPr id="89" name="Snip Single Corner Rectangle 88"/>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90" name="Can 89"/>
              <p:cNvSpPr/>
              <p:nvPr/>
            </p:nvSpPr>
            <p:spPr bwMode="auto">
              <a:xfrm>
                <a:off x="4744409" y="3786063"/>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91" name="Group 309"/>
              <p:cNvGrpSpPr>
                <a:grpSpLocks/>
              </p:cNvGrpSpPr>
              <p:nvPr/>
            </p:nvGrpSpPr>
            <p:grpSpPr bwMode="auto">
              <a:xfrm>
                <a:off x="4055838" y="3390221"/>
                <a:ext cx="552450" cy="425450"/>
                <a:chOff x="2932" y="1586"/>
                <a:chExt cx="348" cy="268"/>
              </a:xfrm>
            </p:grpSpPr>
            <p:sp>
              <p:nvSpPr>
                <p:cNvPr id="92"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94"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
        <p:nvSpPr>
          <p:cNvPr id="120" name="Oval Callout 119"/>
          <p:cNvSpPr/>
          <p:nvPr/>
        </p:nvSpPr>
        <p:spPr>
          <a:xfrm>
            <a:off x="6138148" y="5174488"/>
            <a:ext cx="1535376" cy="749035"/>
          </a:xfrm>
          <a:prstGeom prst="wedgeEllipseCallout">
            <a:avLst>
              <a:gd name="adj1" fmla="val -21952"/>
              <a:gd name="adj2" fmla="val -8124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121" name="Oval Callout 120"/>
          <p:cNvSpPr/>
          <p:nvPr/>
        </p:nvSpPr>
        <p:spPr>
          <a:xfrm>
            <a:off x="4319027" y="5691733"/>
            <a:ext cx="1240060" cy="749035"/>
          </a:xfrm>
          <a:prstGeom prst="wedgeEllipseCallout">
            <a:avLst>
              <a:gd name="adj1" fmla="val 33438"/>
              <a:gd name="adj2" fmla="val -6131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122" name="Oval Callout 121"/>
          <p:cNvSpPr/>
          <p:nvPr/>
        </p:nvSpPr>
        <p:spPr>
          <a:xfrm>
            <a:off x="7072834" y="4266877"/>
            <a:ext cx="1452324" cy="749035"/>
          </a:xfrm>
          <a:prstGeom prst="wedgeEllipseCallout">
            <a:avLst>
              <a:gd name="adj1" fmla="val -21952"/>
              <a:gd name="adj2" fmla="val -8124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a:p>
            <a:pPr>
              <a:defRPr/>
            </a:pPr>
            <a:endParaRPr lang="ja-JP" altLang="en-US" dirty="0">
              <a:solidFill>
                <a:schemeClr val="tx1"/>
              </a:solidFill>
            </a:endParaRPr>
          </a:p>
        </p:txBody>
      </p:sp>
      <p:sp>
        <p:nvSpPr>
          <p:cNvPr id="96" name="Oval Callout 95"/>
          <p:cNvSpPr/>
          <p:nvPr/>
        </p:nvSpPr>
        <p:spPr>
          <a:xfrm>
            <a:off x="198320" y="4641394"/>
            <a:ext cx="3370354" cy="2100679"/>
          </a:xfrm>
          <a:prstGeom prst="wedgeEllipseCallout">
            <a:avLst>
              <a:gd name="adj1" fmla="val 43623"/>
              <a:gd name="adj2" fmla="val -5637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dirty="0">
              <a:solidFill>
                <a:schemeClr val="tx1"/>
              </a:solidFill>
            </a:endParaRPr>
          </a:p>
        </p:txBody>
      </p:sp>
      <p:grpSp>
        <p:nvGrpSpPr>
          <p:cNvPr id="3" name="Group 2"/>
          <p:cNvGrpSpPr/>
          <p:nvPr/>
        </p:nvGrpSpPr>
        <p:grpSpPr>
          <a:xfrm>
            <a:off x="548902" y="4430563"/>
            <a:ext cx="7684711" cy="2115661"/>
            <a:chOff x="-110615" y="4334394"/>
            <a:chExt cx="8938001" cy="2399288"/>
          </a:xfrm>
        </p:grpSpPr>
        <p:sp>
          <p:nvSpPr>
            <p:cNvPr id="102" name="Flowchart: Document 101"/>
            <p:cNvSpPr/>
            <p:nvPr/>
          </p:nvSpPr>
          <p:spPr>
            <a:xfrm>
              <a:off x="157226" y="5257690"/>
              <a:ext cx="2630521" cy="1475992"/>
            </a:xfrm>
            <a:prstGeom prst="flowChartDocumen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ja-JP" altLang="en-US" dirty="0"/>
                <a:t>・</a:t>
              </a:r>
              <a:r>
                <a:rPr lang="en-US" altLang="ja-JP" dirty="0"/>
                <a:t>automerge_example.html</a:t>
              </a:r>
            </a:p>
          </p:txBody>
        </p:sp>
        <p:sp>
          <p:nvSpPr>
            <p:cNvPr id="103" name="TextBox 102"/>
            <p:cNvSpPr txBox="1"/>
            <p:nvPr/>
          </p:nvSpPr>
          <p:spPr>
            <a:xfrm>
              <a:off x="-110615" y="4900127"/>
              <a:ext cx="3227710" cy="698074"/>
            </a:xfrm>
            <a:prstGeom prst="rect">
              <a:avLst/>
            </a:prstGeom>
            <a:noFill/>
          </p:spPr>
          <p:txBody>
            <a:bodyPr wrap="none" rtlCol="0">
              <a:spAutoFit/>
            </a:bodyPr>
            <a:lstStyle/>
            <a:p>
              <a:r>
                <a:rPr lang="en-US" altLang="ja-JP" sz="1600" dirty="0"/>
                <a:t>automerge_example.html</a:t>
              </a:r>
            </a:p>
            <a:p>
              <a:endParaRPr kumimoji="1" lang="ja-JP" altLang="en-US" dirty="0"/>
            </a:p>
          </p:txBody>
        </p:sp>
        <p:sp>
          <p:nvSpPr>
            <p:cNvPr id="104" name="Flowchart: Document 103"/>
            <p:cNvSpPr/>
            <p:nvPr/>
          </p:nvSpPr>
          <p:spPr>
            <a:xfrm>
              <a:off x="4508515" y="5941786"/>
              <a:ext cx="966872" cy="529103"/>
            </a:xfrm>
            <a:prstGeom prst="flowChartDocumen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en-US" altLang="ja-JP" dirty="0"/>
            </a:p>
          </p:txBody>
        </p:sp>
        <p:sp>
          <p:nvSpPr>
            <p:cNvPr id="105" name="Flowchart: Document 104"/>
            <p:cNvSpPr/>
            <p:nvPr/>
          </p:nvSpPr>
          <p:spPr>
            <a:xfrm>
              <a:off x="6799627" y="5362298"/>
              <a:ext cx="966872" cy="529103"/>
            </a:xfrm>
            <a:prstGeom prst="flowChartDocumen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en-US" altLang="ja-JP" dirty="0"/>
            </a:p>
          </p:txBody>
        </p:sp>
        <p:sp>
          <p:nvSpPr>
            <p:cNvPr id="106" name="Flowchart: Document 105"/>
            <p:cNvSpPr/>
            <p:nvPr/>
          </p:nvSpPr>
          <p:spPr>
            <a:xfrm>
              <a:off x="7860514" y="4334394"/>
              <a:ext cx="966872" cy="529103"/>
            </a:xfrm>
            <a:prstGeom prst="flowChartDocumen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en-US" altLang="ja-JP" dirty="0"/>
            </a:p>
          </p:txBody>
        </p:sp>
        <p:sp>
          <p:nvSpPr>
            <p:cNvPr id="107" name="Rectangle 106"/>
            <p:cNvSpPr/>
            <p:nvPr/>
          </p:nvSpPr>
          <p:spPr>
            <a:xfrm>
              <a:off x="281847" y="5385914"/>
              <a:ext cx="723899" cy="12037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Rectangle 107"/>
            <p:cNvSpPr/>
            <p:nvPr/>
          </p:nvSpPr>
          <p:spPr>
            <a:xfrm>
              <a:off x="5145035" y="6206337"/>
              <a:ext cx="267338" cy="91037"/>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Rectangle 108"/>
            <p:cNvSpPr/>
            <p:nvPr/>
          </p:nvSpPr>
          <p:spPr>
            <a:xfrm>
              <a:off x="6881922" y="5626849"/>
              <a:ext cx="401140" cy="117280"/>
            </a:xfrm>
            <a:prstGeom prst="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Rectangle 109"/>
            <p:cNvSpPr/>
            <p:nvPr/>
          </p:nvSpPr>
          <p:spPr>
            <a:xfrm>
              <a:off x="8353997" y="4399234"/>
              <a:ext cx="401140" cy="1172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Slide Number Placeholder 5"/>
          <p:cNvSpPr>
            <a:spLocks noGrp="1"/>
          </p:cNvSpPr>
          <p:nvPr>
            <p:ph type="sldNum" sz="quarter" idx="10"/>
          </p:nvPr>
        </p:nvSpPr>
        <p:spPr/>
        <p:txBody>
          <a:bodyPr/>
          <a:lstStyle/>
          <a:p>
            <a:pPr>
              <a:defRPr/>
            </a:pPr>
            <a:fld id="{CCE34BBF-BD14-40D9-9945-06158F77E98E}" type="slidenum">
              <a:rPr lang="ja-JP" altLang="en-US" smtClean="0"/>
              <a:pPr>
                <a:defRPr/>
              </a:pPr>
              <a:t>31</a:t>
            </a:fld>
            <a:endParaRPr lang="ja-JP" altLang="en-US"/>
          </a:p>
        </p:txBody>
      </p:sp>
      <p:cxnSp>
        <p:nvCxnSpPr>
          <p:cNvPr id="95" name="Straight Arrow Connector 94"/>
          <p:cNvCxnSpPr/>
          <p:nvPr/>
        </p:nvCxnSpPr>
        <p:spPr bwMode="auto">
          <a:xfrm flipH="1" flipV="1">
            <a:off x="4778210" y="2751546"/>
            <a:ext cx="9721" cy="1981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bwMode="auto">
          <a:xfrm flipH="1" flipV="1">
            <a:off x="5643704" y="2774151"/>
            <a:ext cx="515784" cy="1308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bwMode="auto">
          <a:xfrm flipH="1" flipV="1">
            <a:off x="6791445" y="2771219"/>
            <a:ext cx="586417" cy="3792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
          <p:cNvSpPr txBox="1">
            <a:spLocks noChangeArrowheads="1"/>
          </p:cNvSpPr>
          <p:nvPr/>
        </p:nvSpPr>
        <p:spPr bwMode="auto">
          <a:xfrm>
            <a:off x="4136366" y="3005557"/>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push</a:t>
            </a:r>
            <a:endParaRPr lang="ja-JP" altLang="en-US" dirty="0"/>
          </a:p>
        </p:txBody>
      </p:sp>
      <p:sp>
        <p:nvSpPr>
          <p:cNvPr id="100" name="TextBox 9"/>
          <p:cNvSpPr txBox="1">
            <a:spLocks noChangeArrowheads="1"/>
          </p:cNvSpPr>
          <p:nvPr/>
        </p:nvSpPr>
        <p:spPr bwMode="auto">
          <a:xfrm>
            <a:off x="5159155" y="3010630"/>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push</a:t>
            </a:r>
            <a:endParaRPr lang="ja-JP" altLang="en-US" dirty="0"/>
          </a:p>
        </p:txBody>
      </p:sp>
      <p:sp>
        <p:nvSpPr>
          <p:cNvPr id="101" name="TextBox 9"/>
          <p:cNvSpPr txBox="1">
            <a:spLocks noChangeArrowheads="1"/>
          </p:cNvSpPr>
          <p:nvPr/>
        </p:nvSpPr>
        <p:spPr bwMode="auto">
          <a:xfrm>
            <a:off x="6345245" y="2841100"/>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push</a:t>
            </a:r>
            <a:endParaRPr lang="ja-JP" altLang="en-US" dirty="0"/>
          </a:p>
        </p:txBody>
      </p:sp>
      <p:cxnSp>
        <p:nvCxnSpPr>
          <p:cNvPr id="111" name="Straight Arrow Connector 110"/>
          <p:cNvCxnSpPr/>
          <p:nvPr/>
        </p:nvCxnSpPr>
        <p:spPr bwMode="auto">
          <a:xfrm flipV="1">
            <a:off x="1657178" y="2725840"/>
            <a:ext cx="1546544" cy="4880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9"/>
          <p:cNvSpPr txBox="1">
            <a:spLocks noChangeArrowheads="1"/>
          </p:cNvSpPr>
          <p:nvPr/>
        </p:nvSpPr>
        <p:spPr bwMode="auto">
          <a:xfrm>
            <a:off x="2537756" y="2791910"/>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push</a:t>
            </a:r>
            <a:endParaRPr lang="ja-JP" altLang="en-US" dirty="0"/>
          </a:p>
        </p:txBody>
      </p:sp>
      <p:cxnSp>
        <p:nvCxnSpPr>
          <p:cNvPr id="113" name="Straight Arrow Connector 112"/>
          <p:cNvCxnSpPr/>
          <p:nvPr/>
        </p:nvCxnSpPr>
        <p:spPr bwMode="auto">
          <a:xfrm>
            <a:off x="5021699" y="2797543"/>
            <a:ext cx="13199" cy="17936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9"/>
          <p:cNvSpPr txBox="1">
            <a:spLocks noChangeArrowheads="1"/>
          </p:cNvSpPr>
          <p:nvPr/>
        </p:nvSpPr>
        <p:spPr bwMode="auto">
          <a:xfrm>
            <a:off x="4963019" y="3604437"/>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pull</a:t>
            </a:r>
            <a:endParaRPr lang="ja-JP" altLang="en-US" dirty="0"/>
          </a:p>
        </p:txBody>
      </p:sp>
      <p:cxnSp>
        <p:nvCxnSpPr>
          <p:cNvPr id="115" name="Straight Arrow Connector 114"/>
          <p:cNvCxnSpPr/>
          <p:nvPr/>
        </p:nvCxnSpPr>
        <p:spPr bwMode="auto">
          <a:xfrm>
            <a:off x="5834909" y="2698016"/>
            <a:ext cx="514814" cy="12874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bwMode="auto">
          <a:xfrm>
            <a:off x="6948321" y="2659232"/>
            <a:ext cx="636290" cy="3965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9"/>
          <p:cNvSpPr txBox="1">
            <a:spLocks noChangeArrowheads="1"/>
          </p:cNvSpPr>
          <p:nvPr/>
        </p:nvSpPr>
        <p:spPr bwMode="auto">
          <a:xfrm>
            <a:off x="5899509" y="2551553"/>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pull</a:t>
            </a:r>
            <a:endParaRPr lang="ja-JP" altLang="en-US" dirty="0"/>
          </a:p>
        </p:txBody>
      </p:sp>
      <p:sp>
        <p:nvSpPr>
          <p:cNvPr id="119" name="TextBox 9"/>
          <p:cNvSpPr txBox="1">
            <a:spLocks noChangeArrowheads="1"/>
          </p:cNvSpPr>
          <p:nvPr/>
        </p:nvSpPr>
        <p:spPr bwMode="auto">
          <a:xfrm>
            <a:off x="7182235" y="2519114"/>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pull</a:t>
            </a:r>
            <a:endParaRPr lang="ja-JP" altLang="en-US" dirty="0"/>
          </a:p>
        </p:txBody>
      </p:sp>
      <p:cxnSp>
        <p:nvCxnSpPr>
          <p:cNvPr id="123" name="Straight Arrow Connector 122"/>
          <p:cNvCxnSpPr/>
          <p:nvPr/>
        </p:nvCxnSpPr>
        <p:spPr bwMode="auto">
          <a:xfrm flipH="1">
            <a:off x="1626596" y="2557374"/>
            <a:ext cx="1440708" cy="4571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9"/>
          <p:cNvSpPr txBox="1">
            <a:spLocks noChangeArrowheads="1"/>
          </p:cNvSpPr>
          <p:nvPr/>
        </p:nvSpPr>
        <p:spPr bwMode="auto">
          <a:xfrm>
            <a:off x="1893762" y="2448025"/>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pull</a:t>
            </a:r>
            <a:endParaRPr lang="ja-JP" altLang="en-US" dirty="0"/>
          </a:p>
        </p:txBody>
      </p:sp>
    </p:spTree>
    <p:extLst>
      <p:ext uri="{BB962C8B-B14F-4D97-AF65-F5344CB8AC3E}">
        <p14:creationId xmlns:p14="http://schemas.microsoft.com/office/powerpoint/2010/main" val="30598404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ハ</a:t>
            </a:r>
            <a:r>
              <a:rPr lang="ja-JP" altLang="en-US" dirty="0"/>
              <a:t>ンズオンの概要</a:t>
            </a:r>
            <a:r>
              <a:rPr lang="en-US" altLang="ja-JP" dirty="0" smtClean="0"/>
              <a:t>(9/12)</a:t>
            </a:r>
            <a:r>
              <a:rPr lang="ja-JP" altLang="en-US" dirty="0" smtClean="0"/>
              <a:t>　</a:t>
            </a:r>
            <a:r>
              <a:rPr lang="ja-JP" altLang="en-US" dirty="0"/>
              <a:t>競合の発生と解消　</a:t>
            </a:r>
            <a:endParaRPr kumimoji="1" lang="ja-JP" altLang="en-US" dirty="0"/>
          </a:p>
        </p:txBody>
      </p:sp>
      <p:cxnSp>
        <p:nvCxnSpPr>
          <p:cNvPr id="4" name="Straight Connector 3"/>
          <p:cNvCxnSpPr/>
          <p:nvPr/>
        </p:nvCxnSpPr>
        <p:spPr>
          <a:xfrm flipV="1">
            <a:off x="899129" y="2881560"/>
            <a:ext cx="7364778" cy="23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4"/>
          <p:cNvGrpSpPr>
            <a:grpSpLocks/>
          </p:cNvGrpSpPr>
          <p:nvPr/>
        </p:nvGrpSpPr>
        <p:grpSpPr bwMode="auto">
          <a:xfrm flipH="1">
            <a:off x="38806" y="1183362"/>
            <a:ext cx="5662048" cy="1390406"/>
            <a:chOff x="-2755274" y="659930"/>
            <a:chExt cx="6332761" cy="2018453"/>
          </a:xfrm>
        </p:grpSpPr>
        <p:sp>
          <p:nvSpPr>
            <p:cNvPr id="8" name="Snip Single Corner Rectangle 7"/>
            <p:cNvSpPr/>
            <p:nvPr/>
          </p:nvSpPr>
          <p:spPr bwMode="auto">
            <a:xfrm>
              <a:off x="447910" y="659930"/>
              <a:ext cx="1881144" cy="832931"/>
            </a:xfrm>
            <a:prstGeom prst="snip1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9" name="Can 8"/>
            <p:cNvSpPr/>
            <p:nvPr/>
          </p:nvSpPr>
          <p:spPr bwMode="auto">
            <a:xfrm>
              <a:off x="591919" y="733675"/>
              <a:ext cx="1557801" cy="698285"/>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t>ベアリポジトリ</a:t>
              </a:r>
            </a:p>
          </p:txBody>
        </p:sp>
        <p:sp>
          <p:nvSpPr>
            <p:cNvPr id="10" name="TextBox 115"/>
            <p:cNvSpPr txBox="1">
              <a:spLocks noChangeArrowheads="1"/>
            </p:cNvSpPr>
            <p:nvPr/>
          </p:nvSpPr>
          <p:spPr bwMode="auto">
            <a:xfrm>
              <a:off x="-699608" y="1636443"/>
              <a:ext cx="4277095" cy="93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https://</a:t>
              </a:r>
              <a:r>
                <a:rPr lang="en-US" altLang="ja-JP" dirty="0" smtClean="0"/>
                <a:t>github.com/hiyuko</a:t>
              </a:r>
            </a:p>
            <a:p>
              <a:r>
                <a:rPr lang="en-US" altLang="ja-JP" dirty="0" smtClean="0"/>
                <a:t>/welcomEGit2.git</a:t>
              </a:r>
              <a:endParaRPr lang="ja-JP" altLang="en-US" dirty="0"/>
            </a:p>
          </p:txBody>
        </p:sp>
        <p:sp>
          <p:nvSpPr>
            <p:cNvPr id="11" name="Can 10"/>
            <p:cNvSpPr/>
            <p:nvPr/>
          </p:nvSpPr>
          <p:spPr bwMode="auto">
            <a:xfrm>
              <a:off x="-2755274" y="1204974"/>
              <a:ext cx="2788461" cy="1473409"/>
            </a:xfrm>
            <a:prstGeom prst="can">
              <a:avLst>
                <a:gd name="adj" fmla="val 199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12" name="Straight Connector 11"/>
            <p:cNvCxnSpPr/>
            <p:nvPr/>
          </p:nvCxnSpPr>
          <p:spPr>
            <a:xfrm flipV="1">
              <a:off x="-2734228" y="839727"/>
              <a:ext cx="3408807" cy="45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3187" y="870350"/>
              <a:ext cx="2092692" cy="56161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5" name="Picture 6656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26824" y="780653"/>
            <a:ext cx="719019"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36"/>
          <p:cNvGrpSpPr/>
          <p:nvPr/>
        </p:nvGrpSpPr>
        <p:grpSpPr>
          <a:xfrm>
            <a:off x="3264685" y="1961159"/>
            <a:ext cx="2298542" cy="374432"/>
            <a:chOff x="4142584" y="2282391"/>
            <a:chExt cx="2810173" cy="374432"/>
          </a:xfrm>
        </p:grpSpPr>
        <p:grpSp>
          <p:nvGrpSpPr>
            <p:cNvPr id="38" name="Group 5"/>
            <p:cNvGrpSpPr>
              <a:grpSpLocks/>
            </p:cNvGrpSpPr>
            <p:nvPr/>
          </p:nvGrpSpPr>
          <p:grpSpPr bwMode="auto">
            <a:xfrm rot="5400000" flipH="1">
              <a:off x="4624712" y="1800263"/>
              <a:ext cx="374432" cy="1338687"/>
              <a:chOff x="10575183" y="3979826"/>
              <a:chExt cx="733656" cy="1338950"/>
            </a:xfrm>
          </p:grpSpPr>
          <p:grpSp>
            <p:nvGrpSpPr>
              <p:cNvPr id="41" name="Group 54"/>
              <p:cNvGrpSpPr>
                <a:grpSpLocks/>
              </p:cNvGrpSpPr>
              <p:nvPr/>
            </p:nvGrpSpPr>
            <p:grpSpPr bwMode="auto">
              <a:xfrm rot="16200000" flipV="1">
                <a:off x="10262795" y="4292214"/>
                <a:ext cx="1338950" cy="714174"/>
                <a:chOff x="4654156" y="4663433"/>
                <a:chExt cx="2862714" cy="691309"/>
              </a:xfrm>
            </p:grpSpPr>
            <p:grpSp>
              <p:nvGrpSpPr>
                <p:cNvPr id="43" name="Group 29"/>
                <p:cNvGrpSpPr>
                  <a:grpSpLocks/>
                </p:cNvGrpSpPr>
                <p:nvPr/>
              </p:nvGrpSpPr>
              <p:grpSpPr bwMode="auto">
                <a:xfrm>
                  <a:off x="4654156" y="4665235"/>
                  <a:ext cx="2862714" cy="689507"/>
                  <a:chOff x="5559457" y="5416716"/>
                  <a:chExt cx="2862714" cy="689507"/>
                </a:xfrm>
              </p:grpSpPr>
              <p:sp>
                <p:nvSpPr>
                  <p:cNvPr id="46" name="Rounded Rectangle 45"/>
                  <p:cNvSpPr/>
                  <p:nvPr/>
                </p:nvSpPr>
                <p:spPr bwMode="auto">
                  <a:xfrm>
                    <a:off x="5559457" y="5416716"/>
                    <a:ext cx="719695" cy="689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47" name="Straight Arrow Connector 46"/>
                  <p:cNvCxnSpPr>
                    <a:stCxn id="49" idx="1"/>
                    <a:endCxn id="45" idx="3"/>
                  </p:cNvCxnSpPr>
                  <p:nvPr/>
                </p:nvCxnSpPr>
                <p:spPr>
                  <a:xfrm rot="10800000">
                    <a:off x="7819400" y="5759668"/>
                    <a:ext cx="602771" cy="134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p:cNvCxnSpPr>
                  <a:endCxn id="46" idx="3"/>
                </p:cNvCxnSpPr>
                <p:nvPr/>
              </p:nvCxnSpPr>
              <p:spPr>
                <a:xfrm rot="10800000" flipV="1">
                  <a:off x="5373851" y="5002374"/>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6194406" y="4663433"/>
                  <a:ext cx="719694" cy="689505"/>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42" name="TextBox 44"/>
              <p:cNvSpPr txBox="1">
                <a:spLocks noChangeArrowheads="1"/>
              </p:cNvSpPr>
              <p:nvPr/>
            </p:nvSpPr>
            <p:spPr bwMode="auto">
              <a:xfrm rot="16200000" flipV="1">
                <a:off x="10787230" y="4296217"/>
                <a:ext cx="319556" cy="72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39" name="TextBox 38"/>
            <p:cNvSpPr txBox="1"/>
            <p:nvPr/>
          </p:nvSpPr>
          <p:spPr>
            <a:xfrm>
              <a:off x="5982794" y="2327282"/>
              <a:ext cx="969963" cy="307777"/>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40" name="Straight Arrow Connector 39"/>
            <p:cNvCxnSpPr>
              <a:stCxn id="39" idx="1"/>
              <a:endCxn id="49" idx="3"/>
            </p:cNvCxnSpPr>
            <p:nvPr/>
          </p:nvCxnSpPr>
          <p:spPr bwMode="auto">
            <a:xfrm flipH="1">
              <a:off x="5817820" y="2481171"/>
              <a:ext cx="16497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bwMode="auto">
          <a:xfrm rot="10800000" flipH="1" flipV="1">
            <a:off x="4359645" y="1978169"/>
            <a:ext cx="275276"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nvGrpSpPr>
          <p:cNvPr id="116" name="Group 115"/>
          <p:cNvGrpSpPr/>
          <p:nvPr/>
        </p:nvGrpSpPr>
        <p:grpSpPr>
          <a:xfrm>
            <a:off x="448517" y="2896909"/>
            <a:ext cx="3822293" cy="1864283"/>
            <a:chOff x="-395360" y="3735581"/>
            <a:chExt cx="4673095" cy="2132181"/>
          </a:xfrm>
        </p:grpSpPr>
        <p:grpSp>
          <p:nvGrpSpPr>
            <p:cNvPr id="17" name="Group 46"/>
            <p:cNvGrpSpPr>
              <a:grpSpLocks/>
            </p:cNvGrpSpPr>
            <p:nvPr/>
          </p:nvGrpSpPr>
          <p:grpSpPr bwMode="auto">
            <a:xfrm>
              <a:off x="-395360" y="3879268"/>
              <a:ext cx="4373598" cy="776322"/>
              <a:chOff x="4023253" y="5108034"/>
              <a:chExt cx="5137677" cy="1001685"/>
            </a:xfrm>
          </p:grpSpPr>
          <p:sp>
            <p:nvSpPr>
              <p:cNvPr id="18" name="TextBox 9"/>
              <p:cNvSpPr txBox="1">
                <a:spLocks noChangeArrowheads="1"/>
              </p:cNvSpPr>
              <p:nvPr/>
            </p:nvSpPr>
            <p:spPr bwMode="auto">
              <a:xfrm>
                <a:off x="6084141" y="5108034"/>
                <a:ext cx="3076789" cy="54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git/welcomEGit2</a:t>
                </a:r>
                <a:endParaRPr lang="en-US" altLang="ja-JP" dirty="0"/>
              </a:p>
            </p:txBody>
          </p:sp>
          <p:grpSp>
            <p:nvGrpSpPr>
              <p:cNvPr id="19" name="Group 48"/>
              <p:cNvGrpSpPr>
                <a:grpSpLocks/>
              </p:cNvGrpSpPr>
              <p:nvPr/>
            </p:nvGrpSpPr>
            <p:grpSpPr bwMode="auto">
              <a:xfrm>
                <a:off x="4023253" y="5119694"/>
                <a:ext cx="1348281" cy="990025"/>
                <a:chOff x="4055838" y="3390221"/>
                <a:chExt cx="1348281" cy="990025"/>
              </a:xfrm>
            </p:grpSpPr>
            <p:sp>
              <p:nvSpPr>
                <p:cNvPr id="20" name="Snip Single Corner Rectangle 19"/>
                <p:cNvSpPr/>
                <p:nvPr/>
              </p:nvSpPr>
              <p:spPr bwMode="auto">
                <a:xfrm>
                  <a:off x="4322511" y="3687905"/>
                  <a:ext cx="1081608" cy="692341"/>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1" name="Can 20"/>
                <p:cNvSpPr/>
                <p:nvPr/>
              </p:nvSpPr>
              <p:spPr bwMode="auto">
                <a:xfrm>
                  <a:off x="4794315" y="3786229"/>
                  <a:ext cx="537074" cy="497748"/>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22" name="Group 309"/>
                <p:cNvGrpSpPr>
                  <a:grpSpLocks/>
                </p:cNvGrpSpPr>
                <p:nvPr/>
              </p:nvGrpSpPr>
              <p:grpSpPr bwMode="auto">
                <a:xfrm>
                  <a:off x="4055838" y="3390221"/>
                  <a:ext cx="552450" cy="425450"/>
                  <a:chOff x="2932" y="1586"/>
                  <a:chExt cx="348" cy="268"/>
                </a:xfrm>
              </p:grpSpPr>
              <p:sp>
                <p:nvSpPr>
                  <p:cNvPr id="23"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25"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
          <p:nvSpPr>
            <p:cNvPr id="27" name="Can 26"/>
            <p:cNvSpPr/>
            <p:nvPr/>
          </p:nvSpPr>
          <p:spPr bwMode="auto">
            <a:xfrm flipH="1">
              <a:off x="909891" y="4387299"/>
              <a:ext cx="3367844" cy="1480463"/>
            </a:xfrm>
            <a:prstGeom prst="can">
              <a:avLst>
                <a:gd name="adj" fmla="val 138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28" name="Straight Connector 27"/>
            <p:cNvCxnSpPr/>
            <p:nvPr/>
          </p:nvCxnSpPr>
          <p:spPr>
            <a:xfrm flipH="1" flipV="1">
              <a:off x="690491" y="4218032"/>
              <a:ext cx="3587244" cy="25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233289" y="4292907"/>
              <a:ext cx="676602" cy="233023"/>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1029382" y="4963874"/>
              <a:ext cx="3084050" cy="422405"/>
              <a:chOff x="1569302" y="5721672"/>
              <a:chExt cx="3084050" cy="422405"/>
            </a:xfrm>
          </p:grpSpPr>
          <p:grpSp>
            <p:nvGrpSpPr>
              <p:cNvPr id="53" name="Group 52"/>
              <p:cNvGrpSpPr/>
              <p:nvPr/>
            </p:nvGrpSpPr>
            <p:grpSpPr>
              <a:xfrm>
                <a:off x="1569302" y="5721672"/>
                <a:ext cx="3084050" cy="422405"/>
                <a:chOff x="4142587" y="2255844"/>
                <a:chExt cx="3084050" cy="422405"/>
              </a:xfrm>
            </p:grpSpPr>
            <p:grpSp>
              <p:nvGrpSpPr>
                <p:cNvPr id="54" name="Group 5"/>
                <p:cNvGrpSpPr>
                  <a:grpSpLocks/>
                </p:cNvGrpSpPr>
                <p:nvPr/>
              </p:nvGrpSpPr>
              <p:grpSpPr bwMode="auto">
                <a:xfrm rot="5400000" flipH="1">
                  <a:off x="4685591" y="1712840"/>
                  <a:ext cx="422405" cy="1508414"/>
                  <a:chOff x="10533191" y="3810066"/>
                  <a:chExt cx="827653" cy="1508711"/>
                </a:xfrm>
              </p:grpSpPr>
              <p:grpSp>
                <p:nvGrpSpPr>
                  <p:cNvPr id="57" name="Group 54"/>
                  <p:cNvGrpSpPr>
                    <a:grpSpLocks/>
                  </p:cNvGrpSpPr>
                  <p:nvPr/>
                </p:nvGrpSpPr>
                <p:grpSpPr bwMode="auto">
                  <a:xfrm rot="16200000" flipV="1">
                    <a:off x="10187121" y="4198126"/>
                    <a:ext cx="1508711" cy="732592"/>
                    <a:chOff x="4654152" y="4645604"/>
                    <a:chExt cx="3225668" cy="709137"/>
                  </a:xfrm>
                </p:grpSpPr>
                <p:grpSp>
                  <p:nvGrpSpPr>
                    <p:cNvPr id="59" name="Group 29"/>
                    <p:cNvGrpSpPr>
                      <a:grpSpLocks/>
                    </p:cNvGrpSpPr>
                    <p:nvPr/>
                  </p:nvGrpSpPr>
                  <p:grpSpPr bwMode="auto">
                    <a:xfrm>
                      <a:off x="4654152" y="4665235"/>
                      <a:ext cx="3225668" cy="689506"/>
                      <a:chOff x="5559453" y="5416716"/>
                      <a:chExt cx="3225668" cy="689506"/>
                    </a:xfrm>
                  </p:grpSpPr>
                  <p:sp>
                    <p:nvSpPr>
                      <p:cNvPr id="62" name="Rounded Rectangle 61"/>
                      <p:cNvSpPr/>
                      <p:nvPr/>
                    </p:nvSpPr>
                    <p:spPr bwMode="auto">
                      <a:xfrm>
                        <a:off x="5559453" y="5416716"/>
                        <a:ext cx="719695" cy="6895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63" name="Straight Arrow Connector 62"/>
                      <p:cNvCxnSpPr>
                        <a:stCxn id="64" idx="1"/>
                        <a:endCxn id="61" idx="3"/>
                      </p:cNvCxnSpPr>
                      <p:nvPr/>
                    </p:nvCxnSpPr>
                    <p:spPr>
                      <a:xfrm rot="10800000" flipV="1">
                        <a:off x="8072402" y="5723686"/>
                        <a:ext cx="712719" cy="18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endCxn id="62" idx="3"/>
                    </p:cNvCxnSpPr>
                    <p:nvPr/>
                  </p:nvCxnSpPr>
                  <p:spPr>
                    <a:xfrm rot="10800000" flipV="1">
                      <a:off x="5373851" y="5002375"/>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6447407" y="4645604"/>
                      <a:ext cx="719694" cy="689506"/>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58" name="TextBox 44"/>
                  <p:cNvSpPr txBox="1">
                    <a:spLocks noChangeArrowheads="1"/>
                  </p:cNvSpPr>
                  <p:nvPr/>
                </p:nvSpPr>
                <p:spPr bwMode="auto">
                  <a:xfrm rot="16200000" flipV="1">
                    <a:off x="10692567" y="4149549"/>
                    <a:ext cx="508901" cy="82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55" name="TextBox 54"/>
                <p:cNvSpPr txBox="1"/>
                <p:nvPr/>
              </p:nvSpPr>
              <p:spPr>
                <a:xfrm>
                  <a:off x="6256674" y="2272582"/>
                  <a:ext cx="969963" cy="352005"/>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56" name="Straight Arrow Connector 55"/>
                <p:cNvCxnSpPr>
                  <a:stCxn id="55" idx="1"/>
                  <a:endCxn id="64" idx="3"/>
                </p:cNvCxnSpPr>
                <p:nvPr/>
              </p:nvCxnSpPr>
              <p:spPr bwMode="auto">
                <a:xfrm flipH="1">
                  <a:off x="5987548" y="2448585"/>
                  <a:ext cx="269126" cy="65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Rounded Rectangle 63"/>
              <p:cNvSpPr/>
              <p:nvPr/>
            </p:nvSpPr>
            <p:spPr bwMode="auto">
              <a:xfrm rot="10800000" flipH="1" flipV="1">
                <a:off x="3077713" y="5739189"/>
                <a:ext cx="336549"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67" name="TextBox 9"/>
            <p:cNvSpPr txBox="1">
              <a:spLocks noChangeArrowheads="1"/>
            </p:cNvSpPr>
            <p:nvPr/>
          </p:nvSpPr>
          <p:spPr bwMode="auto">
            <a:xfrm>
              <a:off x="-87169" y="3735581"/>
              <a:ext cx="2199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Taro</a:t>
              </a:r>
              <a:r>
                <a:rPr lang="ja-JP" altLang="en-US" dirty="0" smtClean="0"/>
                <a:t>さん</a:t>
              </a:r>
              <a:endParaRPr lang="en-US" altLang="ja-JP" dirty="0"/>
            </a:p>
          </p:txBody>
        </p:sp>
      </p:grpSp>
      <p:grpSp>
        <p:nvGrpSpPr>
          <p:cNvPr id="68" name="Group 46"/>
          <p:cNvGrpSpPr>
            <a:grpSpLocks/>
          </p:cNvGrpSpPr>
          <p:nvPr/>
        </p:nvGrpSpPr>
        <p:grpSpPr bwMode="auto">
          <a:xfrm>
            <a:off x="4620290" y="4566482"/>
            <a:ext cx="1497140" cy="971550"/>
            <a:chOff x="4023253" y="4854085"/>
            <a:chExt cx="2149954" cy="1255638"/>
          </a:xfrm>
        </p:grpSpPr>
        <p:sp>
          <p:nvSpPr>
            <p:cNvPr id="69" name="TextBox 9"/>
            <p:cNvSpPr txBox="1">
              <a:spLocks noChangeArrowheads="1"/>
            </p:cNvSpPr>
            <p:nvPr/>
          </p:nvSpPr>
          <p:spPr bwMode="auto">
            <a:xfrm>
              <a:off x="4450292" y="4854085"/>
              <a:ext cx="1722915" cy="47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Jiro</a:t>
              </a:r>
              <a:r>
                <a:rPr lang="ja-JP" altLang="en-US" dirty="0" smtClean="0"/>
                <a:t>さ</a:t>
              </a:r>
              <a:r>
                <a:rPr lang="ja-JP" altLang="en-US" dirty="0"/>
                <a:t>ん</a:t>
              </a:r>
              <a:endParaRPr lang="en-US" altLang="ja-JP" dirty="0"/>
            </a:p>
          </p:txBody>
        </p:sp>
        <p:grpSp>
          <p:nvGrpSpPr>
            <p:cNvPr id="70" name="Group 48"/>
            <p:cNvGrpSpPr>
              <a:grpSpLocks/>
            </p:cNvGrpSpPr>
            <p:nvPr/>
          </p:nvGrpSpPr>
          <p:grpSpPr bwMode="auto">
            <a:xfrm>
              <a:off x="4023253" y="5119694"/>
              <a:ext cx="1348150" cy="990029"/>
              <a:chOff x="4055838" y="3390221"/>
              <a:chExt cx="1348150" cy="990029"/>
            </a:xfrm>
          </p:grpSpPr>
          <p:sp>
            <p:nvSpPr>
              <p:cNvPr id="71" name="Snip Single Corner Rectangle 70"/>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2" name="Can 71"/>
              <p:cNvSpPr/>
              <p:nvPr/>
            </p:nvSpPr>
            <p:spPr bwMode="auto">
              <a:xfrm>
                <a:off x="4754002" y="3804558"/>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73" name="Group 309"/>
              <p:cNvGrpSpPr>
                <a:grpSpLocks/>
              </p:cNvGrpSpPr>
              <p:nvPr/>
            </p:nvGrpSpPr>
            <p:grpSpPr bwMode="auto">
              <a:xfrm>
                <a:off x="4055838" y="3390221"/>
                <a:ext cx="552450" cy="425450"/>
                <a:chOff x="2932" y="1586"/>
                <a:chExt cx="348" cy="268"/>
              </a:xfrm>
            </p:grpSpPr>
            <p:sp>
              <p:nvSpPr>
                <p:cNvPr id="74"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76"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grpSp>
        <p:nvGrpSpPr>
          <p:cNvPr id="77" name="Group 46"/>
          <p:cNvGrpSpPr>
            <a:grpSpLocks/>
          </p:cNvGrpSpPr>
          <p:nvPr/>
        </p:nvGrpSpPr>
        <p:grpSpPr bwMode="auto">
          <a:xfrm>
            <a:off x="5799243" y="3923931"/>
            <a:ext cx="1674206" cy="971549"/>
            <a:chOff x="4023253" y="4854086"/>
            <a:chExt cx="2404228" cy="1255637"/>
          </a:xfrm>
        </p:grpSpPr>
        <p:sp>
          <p:nvSpPr>
            <p:cNvPr id="78" name="TextBox 9"/>
            <p:cNvSpPr txBox="1">
              <a:spLocks noChangeArrowheads="1"/>
            </p:cNvSpPr>
            <p:nvPr/>
          </p:nvSpPr>
          <p:spPr bwMode="auto">
            <a:xfrm>
              <a:off x="4450291" y="4854086"/>
              <a:ext cx="1977190" cy="47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Hanak</a:t>
              </a:r>
              <a:r>
                <a:rPr lang="en-US" altLang="ja-JP" dirty="0"/>
                <a:t>o</a:t>
              </a:r>
              <a:r>
                <a:rPr lang="ja-JP" altLang="en-US" dirty="0" smtClean="0"/>
                <a:t>さ</a:t>
              </a:r>
              <a:r>
                <a:rPr lang="ja-JP" altLang="en-US" dirty="0"/>
                <a:t>ん</a:t>
              </a:r>
              <a:endParaRPr lang="en-US" altLang="ja-JP" dirty="0"/>
            </a:p>
          </p:txBody>
        </p:sp>
        <p:grpSp>
          <p:nvGrpSpPr>
            <p:cNvPr id="79" name="Group 48"/>
            <p:cNvGrpSpPr>
              <a:grpSpLocks/>
            </p:cNvGrpSpPr>
            <p:nvPr/>
          </p:nvGrpSpPr>
          <p:grpSpPr bwMode="auto">
            <a:xfrm>
              <a:off x="4023253" y="5119694"/>
              <a:ext cx="1348150" cy="990029"/>
              <a:chOff x="4055838" y="3390221"/>
              <a:chExt cx="1348150" cy="990029"/>
            </a:xfrm>
          </p:grpSpPr>
          <p:sp>
            <p:nvSpPr>
              <p:cNvPr id="80" name="Snip Single Corner Rectangle 79"/>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81" name="Can 80"/>
              <p:cNvSpPr/>
              <p:nvPr/>
            </p:nvSpPr>
            <p:spPr bwMode="auto">
              <a:xfrm>
                <a:off x="4737627" y="3784232"/>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82" name="Group 309"/>
              <p:cNvGrpSpPr>
                <a:grpSpLocks/>
              </p:cNvGrpSpPr>
              <p:nvPr/>
            </p:nvGrpSpPr>
            <p:grpSpPr bwMode="auto">
              <a:xfrm>
                <a:off x="4055838" y="3390221"/>
                <a:ext cx="552450" cy="425450"/>
                <a:chOff x="2932" y="1586"/>
                <a:chExt cx="348" cy="268"/>
              </a:xfrm>
            </p:grpSpPr>
            <p:sp>
              <p:nvSpPr>
                <p:cNvPr id="83"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4"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85"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grpSp>
        <p:nvGrpSpPr>
          <p:cNvPr id="86" name="Group 46"/>
          <p:cNvGrpSpPr>
            <a:grpSpLocks/>
          </p:cNvGrpSpPr>
          <p:nvPr/>
        </p:nvGrpSpPr>
        <p:grpSpPr bwMode="auto">
          <a:xfrm>
            <a:off x="6619996" y="2974284"/>
            <a:ext cx="1641059" cy="971550"/>
            <a:chOff x="4023253" y="4854085"/>
            <a:chExt cx="2356626" cy="1255638"/>
          </a:xfrm>
        </p:grpSpPr>
        <p:sp>
          <p:nvSpPr>
            <p:cNvPr id="87" name="TextBox 9"/>
            <p:cNvSpPr txBox="1">
              <a:spLocks noChangeArrowheads="1"/>
            </p:cNvSpPr>
            <p:nvPr/>
          </p:nvSpPr>
          <p:spPr bwMode="auto">
            <a:xfrm>
              <a:off x="4450290" y="4854085"/>
              <a:ext cx="1929589" cy="494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Saburo</a:t>
              </a:r>
              <a:r>
                <a:rPr lang="ja-JP" altLang="en-US" dirty="0" smtClean="0"/>
                <a:t>さ</a:t>
              </a:r>
              <a:r>
                <a:rPr lang="ja-JP" altLang="en-US" dirty="0"/>
                <a:t>ん</a:t>
              </a:r>
              <a:endParaRPr lang="en-US" altLang="ja-JP" dirty="0"/>
            </a:p>
          </p:txBody>
        </p:sp>
        <p:grpSp>
          <p:nvGrpSpPr>
            <p:cNvPr id="88" name="Group 48"/>
            <p:cNvGrpSpPr>
              <a:grpSpLocks/>
            </p:cNvGrpSpPr>
            <p:nvPr/>
          </p:nvGrpSpPr>
          <p:grpSpPr bwMode="auto">
            <a:xfrm>
              <a:off x="4023253" y="5119694"/>
              <a:ext cx="1348150" cy="990029"/>
              <a:chOff x="4055838" y="3390221"/>
              <a:chExt cx="1348150" cy="990029"/>
            </a:xfrm>
          </p:grpSpPr>
          <p:sp>
            <p:nvSpPr>
              <p:cNvPr id="89" name="Snip Single Corner Rectangle 88"/>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90" name="Can 89"/>
              <p:cNvSpPr/>
              <p:nvPr/>
            </p:nvSpPr>
            <p:spPr bwMode="auto">
              <a:xfrm>
                <a:off x="4744409" y="3786063"/>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91" name="Group 309"/>
              <p:cNvGrpSpPr>
                <a:grpSpLocks/>
              </p:cNvGrpSpPr>
              <p:nvPr/>
            </p:nvGrpSpPr>
            <p:grpSpPr bwMode="auto">
              <a:xfrm>
                <a:off x="4055838" y="3390221"/>
                <a:ext cx="552450" cy="425450"/>
                <a:chOff x="2932" y="1586"/>
                <a:chExt cx="348" cy="268"/>
              </a:xfrm>
            </p:grpSpPr>
            <p:sp>
              <p:nvSpPr>
                <p:cNvPr id="92"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94"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
        <p:nvSpPr>
          <p:cNvPr id="120" name="Oval Callout 119"/>
          <p:cNvSpPr/>
          <p:nvPr/>
        </p:nvSpPr>
        <p:spPr>
          <a:xfrm>
            <a:off x="6138148" y="5174488"/>
            <a:ext cx="1535376" cy="749035"/>
          </a:xfrm>
          <a:prstGeom prst="wedgeEllipseCallout">
            <a:avLst>
              <a:gd name="adj1" fmla="val -21952"/>
              <a:gd name="adj2" fmla="val -8124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121" name="Oval Callout 120"/>
          <p:cNvSpPr/>
          <p:nvPr/>
        </p:nvSpPr>
        <p:spPr>
          <a:xfrm>
            <a:off x="4319027" y="5691733"/>
            <a:ext cx="1240060" cy="749035"/>
          </a:xfrm>
          <a:prstGeom prst="wedgeEllipseCallout">
            <a:avLst>
              <a:gd name="adj1" fmla="val 33438"/>
              <a:gd name="adj2" fmla="val -6131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122" name="Oval Callout 121"/>
          <p:cNvSpPr/>
          <p:nvPr/>
        </p:nvSpPr>
        <p:spPr>
          <a:xfrm>
            <a:off x="7072834" y="4266877"/>
            <a:ext cx="1452324" cy="749035"/>
          </a:xfrm>
          <a:prstGeom prst="wedgeEllipseCallout">
            <a:avLst>
              <a:gd name="adj1" fmla="val -21952"/>
              <a:gd name="adj2" fmla="val -8124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a:p>
            <a:pPr>
              <a:defRPr/>
            </a:pPr>
            <a:endParaRPr lang="ja-JP" altLang="en-US" dirty="0">
              <a:solidFill>
                <a:schemeClr val="tx1"/>
              </a:solidFill>
            </a:endParaRPr>
          </a:p>
        </p:txBody>
      </p:sp>
      <p:sp>
        <p:nvSpPr>
          <p:cNvPr id="96" name="Oval Callout 95"/>
          <p:cNvSpPr/>
          <p:nvPr/>
        </p:nvSpPr>
        <p:spPr>
          <a:xfrm>
            <a:off x="198320" y="4641394"/>
            <a:ext cx="3370354" cy="2100679"/>
          </a:xfrm>
          <a:prstGeom prst="wedgeEllipseCallout">
            <a:avLst>
              <a:gd name="adj1" fmla="val 43623"/>
              <a:gd name="adj2" fmla="val -5637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dirty="0">
              <a:solidFill>
                <a:schemeClr val="tx1"/>
              </a:solidFill>
            </a:endParaRPr>
          </a:p>
        </p:txBody>
      </p:sp>
      <p:grpSp>
        <p:nvGrpSpPr>
          <p:cNvPr id="3" name="Group 2"/>
          <p:cNvGrpSpPr/>
          <p:nvPr/>
        </p:nvGrpSpPr>
        <p:grpSpPr>
          <a:xfrm>
            <a:off x="548902" y="4430563"/>
            <a:ext cx="7684711" cy="2115661"/>
            <a:chOff x="-110615" y="4334394"/>
            <a:chExt cx="8938001" cy="2399288"/>
          </a:xfrm>
        </p:grpSpPr>
        <p:sp>
          <p:nvSpPr>
            <p:cNvPr id="102" name="Flowchart: Document 101"/>
            <p:cNvSpPr/>
            <p:nvPr/>
          </p:nvSpPr>
          <p:spPr>
            <a:xfrm>
              <a:off x="157226" y="5257690"/>
              <a:ext cx="2630521" cy="1475992"/>
            </a:xfrm>
            <a:prstGeom prst="flowChartDocumen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ja-JP" altLang="en-US" dirty="0"/>
                <a:t>・</a:t>
              </a:r>
              <a:r>
                <a:rPr lang="en-US" altLang="ja-JP" dirty="0"/>
                <a:t>automerge_example.html</a:t>
              </a:r>
            </a:p>
          </p:txBody>
        </p:sp>
        <p:sp>
          <p:nvSpPr>
            <p:cNvPr id="103" name="TextBox 102"/>
            <p:cNvSpPr txBox="1"/>
            <p:nvPr/>
          </p:nvSpPr>
          <p:spPr>
            <a:xfrm>
              <a:off x="-110615" y="4900127"/>
              <a:ext cx="3227710" cy="698074"/>
            </a:xfrm>
            <a:prstGeom prst="rect">
              <a:avLst/>
            </a:prstGeom>
            <a:noFill/>
          </p:spPr>
          <p:txBody>
            <a:bodyPr wrap="none" rtlCol="0">
              <a:spAutoFit/>
            </a:bodyPr>
            <a:lstStyle/>
            <a:p>
              <a:r>
                <a:rPr lang="en-US" altLang="ja-JP" sz="1600" dirty="0"/>
                <a:t>automerge_example.html</a:t>
              </a:r>
            </a:p>
            <a:p>
              <a:endParaRPr kumimoji="1" lang="ja-JP" altLang="en-US" dirty="0"/>
            </a:p>
          </p:txBody>
        </p:sp>
        <p:sp>
          <p:nvSpPr>
            <p:cNvPr id="104" name="Flowchart: Document 103"/>
            <p:cNvSpPr/>
            <p:nvPr/>
          </p:nvSpPr>
          <p:spPr>
            <a:xfrm>
              <a:off x="4508515" y="5941786"/>
              <a:ext cx="966872" cy="529103"/>
            </a:xfrm>
            <a:prstGeom prst="flowChartDocumen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en-US" altLang="ja-JP" dirty="0"/>
            </a:p>
          </p:txBody>
        </p:sp>
        <p:sp>
          <p:nvSpPr>
            <p:cNvPr id="105" name="Flowchart: Document 104"/>
            <p:cNvSpPr/>
            <p:nvPr/>
          </p:nvSpPr>
          <p:spPr>
            <a:xfrm>
              <a:off x="6799627" y="5362298"/>
              <a:ext cx="966872" cy="529103"/>
            </a:xfrm>
            <a:prstGeom prst="flowChartDocumen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en-US" altLang="ja-JP" dirty="0"/>
            </a:p>
          </p:txBody>
        </p:sp>
        <p:sp>
          <p:nvSpPr>
            <p:cNvPr id="106" name="Flowchart: Document 105"/>
            <p:cNvSpPr/>
            <p:nvPr/>
          </p:nvSpPr>
          <p:spPr>
            <a:xfrm>
              <a:off x="7860514" y="4334394"/>
              <a:ext cx="966872" cy="529103"/>
            </a:xfrm>
            <a:prstGeom prst="flowChartDocumen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en-US" altLang="ja-JP" dirty="0"/>
            </a:p>
          </p:txBody>
        </p:sp>
        <p:sp>
          <p:nvSpPr>
            <p:cNvPr id="107" name="Rectangle 106"/>
            <p:cNvSpPr/>
            <p:nvPr/>
          </p:nvSpPr>
          <p:spPr>
            <a:xfrm>
              <a:off x="281847" y="5385914"/>
              <a:ext cx="723899" cy="12037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Rectangle 107"/>
            <p:cNvSpPr/>
            <p:nvPr/>
          </p:nvSpPr>
          <p:spPr>
            <a:xfrm>
              <a:off x="5145035" y="6206337"/>
              <a:ext cx="267338" cy="91037"/>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Rectangle 108"/>
            <p:cNvSpPr/>
            <p:nvPr/>
          </p:nvSpPr>
          <p:spPr>
            <a:xfrm>
              <a:off x="6881922" y="5626849"/>
              <a:ext cx="401140" cy="117280"/>
            </a:xfrm>
            <a:prstGeom prst="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Rectangle 109"/>
            <p:cNvSpPr/>
            <p:nvPr/>
          </p:nvSpPr>
          <p:spPr>
            <a:xfrm>
              <a:off x="8353997" y="4399234"/>
              <a:ext cx="401140" cy="1172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5" name="Oval Callout 94"/>
          <p:cNvSpPr/>
          <p:nvPr/>
        </p:nvSpPr>
        <p:spPr>
          <a:xfrm>
            <a:off x="5698165" y="619514"/>
            <a:ext cx="3370354" cy="2100679"/>
          </a:xfrm>
          <a:prstGeom prst="wedgeEllipseCallout">
            <a:avLst>
              <a:gd name="adj1" fmla="val -53595"/>
              <a:gd name="adj2" fmla="val 3794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dirty="0">
              <a:solidFill>
                <a:schemeClr val="tx1"/>
              </a:solidFill>
            </a:endParaRPr>
          </a:p>
        </p:txBody>
      </p:sp>
      <p:sp>
        <p:nvSpPr>
          <p:cNvPr id="97" name="Flowchart: Document 96"/>
          <p:cNvSpPr/>
          <p:nvPr/>
        </p:nvSpPr>
        <p:spPr>
          <a:xfrm>
            <a:off x="6320663" y="1220647"/>
            <a:ext cx="2247727" cy="1303109"/>
          </a:xfrm>
          <a:prstGeom prst="flowChartDocumen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ja-JP" altLang="en-US" dirty="0"/>
              <a:t>・</a:t>
            </a:r>
            <a:r>
              <a:rPr lang="en-US" altLang="ja-JP" dirty="0"/>
              <a:t>automerge_example.html</a:t>
            </a:r>
          </a:p>
        </p:txBody>
      </p:sp>
      <p:sp>
        <p:nvSpPr>
          <p:cNvPr id="98" name="Rectangle 97"/>
          <p:cNvSpPr/>
          <p:nvPr/>
        </p:nvSpPr>
        <p:spPr>
          <a:xfrm>
            <a:off x="6429035" y="1335022"/>
            <a:ext cx="618558" cy="10627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Rectangle 98"/>
          <p:cNvSpPr/>
          <p:nvPr/>
        </p:nvSpPr>
        <p:spPr>
          <a:xfrm>
            <a:off x="7810862" y="1335022"/>
            <a:ext cx="682223" cy="1062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Rectangle 99"/>
          <p:cNvSpPr/>
          <p:nvPr/>
        </p:nvSpPr>
        <p:spPr>
          <a:xfrm>
            <a:off x="6429034" y="2035262"/>
            <a:ext cx="622503" cy="142100"/>
          </a:xfrm>
          <a:prstGeom prst="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Rectangle 100"/>
          <p:cNvSpPr/>
          <p:nvPr/>
        </p:nvSpPr>
        <p:spPr>
          <a:xfrm>
            <a:off x="7810862" y="2042330"/>
            <a:ext cx="680872" cy="135032"/>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TextBox 110"/>
          <p:cNvSpPr txBox="1"/>
          <p:nvPr/>
        </p:nvSpPr>
        <p:spPr>
          <a:xfrm>
            <a:off x="6010316" y="936193"/>
            <a:ext cx="2775119" cy="615553"/>
          </a:xfrm>
          <a:prstGeom prst="rect">
            <a:avLst/>
          </a:prstGeom>
          <a:noFill/>
        </p:spPr>
        <p:txBody>
          <a:bodyPr wrap="none" rtlCol="0">
            <a:spAutoFit/>
          </a:bodyPr>
          <a:lstStyle/>
          <a:p>
            <a:r>
              <a:rPr lang="en-US" altLang="ja-JP" sz="1600" dirty="0"/>
              <a:t>automerge_example.html</a:t>
            </a:r>
          </a:p>
          <a:p>
            <a:endParaRPr kumimoji="1" lang="ja-JP" altLang="en-US" dirty="0"/>
          </a:p>
        </p:txBody>
      </p:sp>
      <p:sp>
        <p:nvSpPr>
          <p:cNvPr id="6" name="Slide Number Placeholder 5"/>
          <p:cNvSpPr>
            <a:spLocks noGrp="1"/>
          </p:cNvSpPr>
          <p:nvPr>
            <p:ph type="sldNum" sz="quarter" idx="10"/>
          </p:nvPr>
        </p:nvSpPr>
        <p:spPr/>
        <p:txBody>
          <a:bodyPr/>
          <a:lstStyle/>
          <a:p>
            <a:pPr>
              <a:defRPr/>
            </a:pPr>
            <a:fld id="{CCE34BBF-BD14-40D9-9945-06158F77E98E}" type="slidenum">
              <a:rPr lang="ja-JP" altLang="en-US" smtClean="0"/>
              <a:pPr>
                <a:defRPr/>
              </a:pPr>
              <a:t>32</a:t>
            </a:fld>
            <a:endParaRPr lang="ja-JP" altLang="en-US"/>
          </a:p>
        </p:txBody>
      </p:sp>
    </p:spTree>
    <p:extLst>
      <p:ext uri="{BB962C8B-B14F-4D97-AF65-F5344CB8AC3E}">
        <p14:creationId xmlns:p14="http://schemas.microsoft.com/office/powerpoint/2010/main" val="16007184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ハ</a:t>
            </a:r>
            <a:r>
              <a:rPr lang="ja-JP" altLang="en-US" dirty="0"/>
              <a:t>ンズオンの概要</a:t>
            </a:r>
            <a:r>
              <a:rPr lang="en-US" altLang="ja-JP" dirty="0"/>
              <a:t>(</a:t>
            </a:r>
            <a:r>
              <a:rPr lang="en-US" altLang="ja-JP" dirty="0" smtClean="0"/>
              <a:t>10/12)</a:t>
            </a:r>
            <a:r>
              <a:rPr lang="ja-JP" altLang="en-US" dirty="0" smtClean="0"/>
              <a:t>　</a:t>
            </a:r>
            <a:r>
              <a:rPr lang="ja-JP" altLang="en-US" dirty="0"/>
              <a:t>競合の発生と解消　</a:t>
            </a:r>
            <a:endParaRPr kumimoji="1" lang="ja-JP" altLang="en-US" dirty="0"/>
          </a:p>
        </p:txBody>
      </p:sp>
      <p:cxnSp>
        <p:nvCxnSpPr>
          <p:cNvPr id="4" name="Straight Connector 3"/>
          <p:cNvCxnSpPr/>
          <p:nvPr/>
        </p:nvCxnSpPr>
        <p:spPr>
          <a:xfrm flipV="1">
            <a:off x="899129" y="2881560"/>
            <a:ext cx="7364778" cy="23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4"/>
          <p:cNvGrpSpPr>
            <a:grpSpLocks/>
          </p:cNvGrpSpPr>
          <p:nvPr/>
        </p:nvGrpSpPr>
        <p:grpSpPr bwMode="auto">
          <a:xfrm flipH="1">
            <a:off x="38806" y="1183362"/>
            <a:ext cx="5662048" cy="1390406"/>
            <a:chOff x="-2755274" y="659930"/>
            <a:chExt cx="6332761" cy="2018453"/>
          </a:xfrm>
        </p:grpSpPr>
        <p:sp>
          <p:nvSpPr>
            <p:cNvPr id="8" name="Snip Single Corner Rectangle 7"/>
            <p:cNvSpPr/>
            <p:nvPr/>
          </p:nvSpPr>
          <p:spPr bwMode="auto">
            <a:xfrm>
              <a:off x="447910" y="659930"/>
              <a:ext cx="1881144" cy="832931"/>
            </a:xfrm>
            <a:prstGeom prst="snip1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9" name="Can 8"/>
            <p:cNvSpPr/>
            <p:nvPr/>
          </p:nvSpPr>
          <p:spPr bwMode="auto">
            <a:xfrm>
              <a:off x="591919" y="733675"/>
              <a:ext cx="1557801" cy="698285"/>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t>ベアリポジトリ</a:t>
              </a:r>
            </a:p>
          </p:txBody>
        </p:sp>
        <p:sp>
          <p:nvSpPr>
            <p:cNvPr id="10" name="TextBox 115"/>
            <p:cNvSpPr txBox="1">
              <a:spLocks noChangeArrowheads="1"/>
            </p:cNvSpPr>
            <p:nvPr/>
          </p:nvSpPr>
          <p:spPr bwMode="auto">
            <a:xfrm>
              <a:off x="-699608" y="1636443"/>
              <a:ext cx="4277095" cy="93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https://</a:t>
              </a:r>
              <a:r>
                <a:rPr lang="en-US" altLang="ja-JP" dirty="0" smtClean="0"/>
                <a:t>github.com/hiyuko</a:t>
              </a:r>
            </a:p>
            <a:p>
              <a:r>
                <a:rPr lang="en-US" altLang="ja-JP" dirty="0" smtClean="0"/>
                <a:t>/welcomEGit2.git</a:t>
              </a:r>
              <a:endParaRPr lang="ja-JP" altLang="en-US" dirty="0"/>
            </a:p>
          </p:txBody>
        </p:sp>
        <p:sp>
          <p:nvSpPr>
            <p:cNvPr id="11" name="Can 10"/>
            <p:cNvSpPr/>
            <p:nvPr/>
          </p:nvSpPr>
          <p:spPr bwMode="auto">
            <a:xfrm>
              <a:off x="-2755274" y="1204974"/>
              <a:ext cx="2788461" cy="1473409"/>
            </a:xfrm>
            <a:prstGeom prst="can">
              <a:avLst>
                <a:gd name="adj" fmla="val 199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12" name="Straight Connector 11"/>
            <p:cNvCxnSpPr/>
            <p:nvPr/>
          </p:nvCxnSpPr>
          <p:spPr>
            <a:xfrm flipV="1">
              <a:off x="-2734228" y="839727"/>
              <a:ext cx="3408807" cy="45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3187" y="870350"/>
              <a:ext cx="2092692" cy="56161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5" name="Picture 6656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26824" y="780653"/>
            <a:ext cx="719019"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36"/>
          <p:cNvGrpSpPr/>
          <p:nvPr/>
        </p:nvGrpSpPr>
        <p:grpSpPr>
          <a:xfrm>
            <a:off x="3264685" y="1961159"/>
            <a:ext cx="2298542" cy="374432"/>
            <a:chOff x="4142584" y="2282391"/>
            <a:chExt cx="2810173" cy="374432"/>
          </a:xfrm>
        </p:grpSpPr>
        <p:grpSp>
          <p:nvGrpSpPr>
            <p:cNvPr id="38" name="Group 5"/>
            <p:cNvGrpSpPr>
              <a:grpSpLocks/>
            </p:cNvGrpSpPr>
            <p:nvPr/>
          </p:nvGrpSpPr>
          <p:grpSpPr bwMode="auto">
            <a:xfrm rot="5400000" flipH="1">
              <a:off x="4624712" y="1800263"/>
              <a:ext cx="374432" cy="1338687"/>
              <a:chOff x="10575183" y="3979826"/>
              <a:chExt cx="733656" cy="1338950"/>
            </a:xfrm>
          </p:grpSpPr>
          <p:grpSp>
            <p:nvGrpSpPr>
              <p:cNvPr id="41" name="Group 54"/>
              <p:cNvGrpSpPr>
                <a:grpSpLocks/>
              </p:cNvGrpSpPr>
              <p:nvPr/>
            </p:nvGrpSpPr>
            <p:grpSpPr bwMode="auto">
              <a:xfrm rot="16200000" flipV="1">
                <a:off x="10262795" y="4292214"/>
                <a:ext cx="1338950" cy="714174"/>
                <a:chOff x="4654156" y="4663433"/>
                <a:chExt cx="2862714" cy="691309"/>
              </a:xfrm>
            </p:grpSpPr>
            <p:grpSp>
              <p:nvGrpSpPr>
                <p:cNvPr id="43" name="Group 29"/>
                <p:cNvGrpSpPr>
                  <a:grpSpLocks/>
                </p:cNvGrpSpPr>
                <p:nvPr/>
              </p:nvGrpSpPr>
              <p:grpSpPr bwMode="auto">
                <a:xfrm>
                  <a:off x="4654156" y="4665235"/>
                  <a:ext cx="2862714" cy="689507"/>
                  <a:chOff x="5559457" y="5416716"/>
                  <a:chExt cx="2862714" cy="689507"/>
                </a:xfrm>
              </p:grpSpPr>
              <p:sp>
                <p:nvSpPr>
                  <p:cNvPr id="46" name="Rounded Rectangle 45"/>
                  <p:cNvSpPr/>
                  <p:nvPr/>
                </p:nvSpPr>
                <p:spPr bwMode="auto">
                  <a:xfrm>
                    <a:off x="5559457" y="5416716"/>
                    <a:ext cx="719695" cy="689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47" name="Straight Arrow Connector 46"/>
                  <p:cNvCxnSpPr>
                    <a:stCxn id="49" idx="1"/>
                    <a:endCxn id="45" idx="3"/>
                  </p:cNvCxnSpPr>
                  <p:nvPr/>
                </p:nvCxnSpPr>
                <p:spPr>
                  <a:xfrm rot="10800000">
                    <a:off x="7819400" y="5759668"/>
                    <a:ext cx="602771" cy="134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p:cNvCxnSpPr>
                  <a:endCxn id="46" idx="3"/>
                </p:cNvCxnSpPr>
                <p:nvPr/>
              </p:nvCxnSpPr>
              <p:spPr>
                <a:xfrm rot="10800000" flipV="1">
                  <a:off x="5373851" y="5002374"/>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6194406" y="4663433"/>
                  <a:ext cx="719694" cy="689505"/>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42" name="TextBox 44"/>
              <p:cNvSpPr txBox="1">
                <a:spLocks noChangeArrowheads="1"/>
              </p:cNvSpPr>
              <p:nvPr/>
            </p:nvSpPr>
            <p:spPr bwMode="auto">
              <a:xfrm rot="16200000" flipV="1">
                <a:off x="10787230" y="4296217"/>
                <a:ext cx="319556" cy="72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39" name="TextBox 38"/>
            <p:cNvSpPr txBox="1"/>
            <p:nvPr/>
          </p:nvSpPr>
          <p:spPr>
            <a:xfrm>
              <a:off x="5982794" y="2327282"/>
              <a:ext cx="969963" cy="307777"/>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40" name="Straight Arrow Connector 39"/>
            <p:cNvCxnSpPr>
              <a:stCxn id="39" idx="1"/>
              <a:endCxn id="49" idx="3"/>
            </p:cNvCxnSpPr>
            <p:nvPr/>
          </p:nvCxnSpPr>
          <p:spPr bwMode="auto">
            <a:xfrm flipH="1">
              <a:off x="5817820" y="2481171"/>
              <a:ext cx="16497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bwMode="auto">
          <a:xfrm rot="10800000" flipH="1" flipV="1">
            <a:off x="4359645" y="1978169"/>
            <a:ext cx="275276"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nvGrpSpPr>
          <p:cNvPr id="116" name="Group 115"/>
          <p:cNvGrpSpPr/>
          <p:nvPr/>
        </p:nvGrpSpPr>
        <p:grpSpPr>
          <a:xfrm>
            <a:off x="448517" y="2896909"/>
            <a:ext cx="3822293" cy="1864283"/>
            <a:chOff x="-395360" y="3735581"/>
            <a:chExt cx="4673095" cy="2132181"/>
          </a:xfrm>
        </p:grpSpPr>
        <p:grpSp>
          <p:nvGrpSpPr>
            <p:cNvPr id="17" name="Group 46"/>
            <p:cNvGrpSpPr>
              <a:grpSpLocks/>
            </p:cNvGrpSpPr>
            <p:nvPr/>
          </p:nvGrpSpPr>
          <p:grpSpPr bwMode="auto">
            <a:xfrm>
              <a:off x="-395360" y="3879268"/>
              <a:ext cx="4373598" cy="776322"/>
              <a:chOff x="4023253" y="5108034"/>
              <a:chExt cx="5137677" cy="1001685"/>
            </a:xfrm>
          </p:grpSpPr>
          <p:sp>
            <p:nvSpPr>
              <p:cNvPr id="18" name="TextBox 9"/>
              <p:cNvSpPr txBox="1">
                <a:spLocks noChangeArrowheads="1"/>
              </p:cNvSpPr>
              <p:nvPr/>
            </p:nvSpPr>
            <p:spPr bwMode="auto">
              <a:xfrm>
                <a:off x="6084141" y="5108034"/>
                <a:ext cx="3076789" cy="54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git/welcomEGit2</a:t>
                </a:r>
                <a:endParaRPr lang="en-US" altLang="ja-JP" dirty="0"/>
              </a:p>
            </p:txBody>
          </p:sp>
          <p:grpSp>
            <p:nvGrpSpPr>
              <p:cNvPr id="19" name="Group 48"/>
              <p:cNvGrpSpPr>
                <a:grpSpLocks/>
              </p:cNvGrpSpPr>
              <p:nvPr/>
            </p:nvGrpSpPr>
            <p:grpSpPr bwMode="auto">
              <a:xfrm>
                <a:off x="4023253" y="5119694"/>
                <a:ext cx="1348281" cy="990025"/>
                <a:chOff x="4055838" y="3390221"/>
                <a:chExt cx="1348281" cy="990025"/>
              </a:xfrm>
            </p:grpSpPr>
            <p:sp>
              <p:nvSpPr>
                <p:cNvPr id="20" name="Snip Single Corner Rectangle 19"/>
                <p:cNvSpPr/>
                <p:nvPr/>
              </p:nvSpPr>
              <p:spPr bwMode="auto">
                <a:xfrm>
                  <a:off x="4322511" y="3687905"/>
                  <a:ext cx="1081608" cy="692341"/>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1" name="Can 20"/>
                <p:cNvSpPr/>
                <p:nvPr/>
              </p:nvSpPr>
              <p:spPr bwMode="auto">
                <a:xfrm>
                  <a:off x="4794315" y="3786229"/>
                  <a:ext cx="537074" cy="497748"/>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22" name="Group 309"/>
                <p:cNvGrpSpPr>
                  <a:grpSpLocks/>
                </p:cNvGrpSpPr>
                <p:nvPr/>
              </p:nvGrpSpPr>
              <p:grpSpPr bwMode="auto">
                <a:xfrm>
                  <a:off x="4055838" y="3390221"/>
                  <a:ext cx="552450" cy="425450"/>
                  <a:chOff x="2932" y="1586"/>
                  <a:chExt cx="348" cy="268"/>
                </a:xfrm>
              </p:grpSpPr>
              <p:sp>
                <p:nvSpPr>
                  <p:cNvPr id="23"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25"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
          <p:nvSpPr>
            <p:cNvPr id="27" name="Can 26"/>
            <p:cNvSpPr/>
            <p:nvPr/>
          </p:nvSpPr>
          <p:spPr bwMode="auto">
            <a:xfrm flipH="1">
              <a:off x="909891" y="4387299"/>
              <a:ext cx="3367844" cy="1480463"/>
            </a:xfrm>
            <a:prstGeom prst="can">
              <a:avLst>
                <a:gd name="adj" fmla="val 138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28" name="Straight Connector 27"/>
            <p:cNvCxnSpPr/>
            <p:nvPr/>
          </p:nvCxnSpPr>
          <p:spPr>
            <a:xfrm flipH="1" flipV="1">
              <a:off x="690491" y="4218032"/>
              <a:ext cx="3587244" cy="25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233289" y="4292907"/>
              <a:ext cx="676602" cy="233023"/>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1029382" y="4963874"/>
              <a:ext cx="3084050" cy="422405"/>
              <a:chOff x="1569302" y="5721672"/>
              <a:chExt cx="3084050" cy="422405"/>
            </a:xfrm>
          </p:grpSpPr>
          <p:grpSp>
            <p:nvGrpSpPr>
              <p:cNvPr id="53" name="Group 52"/>
              <p:cNvGrpSpPr/>
              <p:nvPr/>
            </p:nvGrpSpPr>
            <p:grpSpPr>
              <a:xfrm>
                <a:off x="1569302" y="5721672"/>
                <a:ext cx="3084050" cy="422405"/>
                <a:chOff x="4142587" y="2255844"/>
                <a:chExt cx="3084050" cy="422405"/>
              </a:xfrm>
            </p:grpSpPr>
            <p:grpSp>
              <p:nvGrpSpPr>
                <p:cNvPr id="54" name="Group 5"/>
                <p:cNvGrpSpPr>
                  <a:grpSpLocks/>
                </p:cNvGrpSpPr>
                <p:nvPr/>
              </p:nvGrpSpPr>
              <p:grpSpPr bwMode="auto">
                <a:xfrm rot="5400000" flipH="1">
                  <a:off x="4685591" y="1712840"/>
                  <a:ext cx="422405" cy="1508414"/>
                  <a:chOff x="10533191" y="3810066"/>
                  <a:chExt cx="827653" cy="1508711"/>
                </a:xfrm>
              </p:grpSpPr>
              <p:grpSp>
                <p:nvGrpSpPr>
                  <p:cNvPr id="57" name="Group 54"/>
                  <p:cNvGrpSpPr>
                    <a:grpSpLocks/>
                  </p:cNvGrpSpPr>
                  <p:nvPr/>
                </p:nvGrpSpPr>
                <p:grpSpPr bwMode="auto">
                  <a:xfrm rot="16200000" flipV="1">
                    <a:off x="10187121" y="4198126"/>
                    <a:ext cx="1508711" cy="732592"/>
                    <a:chOff x="4654152" y="4645604"/>
                    <a:chExt cx="3225668" cy="709137"/>
                  </a:xfrm>
                </p:grpSpPr>
                <p:grpSp>
                  <p:nvGrpSpPr>
                    <p:cNvPr id="59" name="Group 29"/>
                    <p:cNvGrpSpPr>
                      <a:grpSpLocks/>
                    </p:cNvGrpSpPr>
                    <p:nvPr/>
                  </p:nvGrpSpPr>
                  <p:grpSpPr bwMode="auto">
                    <a:xfrm>
                      <a:off x="4654152" y="4665235"/>
                      <a:ext cx="3225668" cy="689506"/>
                      <a:chOff x="5559453" y="5416716"/>
                      <a:chExt cx="3225668" cy="689506"/>
                    </a:xfrm>
                  </p:grpSpPr>
                  <p:sp>
                    <p:nvSpPr>
                      <p:cNvPr id="62" name="Rounded Rectangle 61"/>
                      <p:cNvSpPr/>
                      <p:nvPr/>
                    </p:nvSpPr>
                    <p:spPr bwMode="auto">
                      <a:xfrm>
                        <a:off x="5559453" y="5416716"/>
                        <a:ext cx="719695" cy="6895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63" name="Straight Arrow Connector 62"/>
                      <p:cNvCxnSpPr>
                        <a:stCxn id="64" idx="1"/>
                        <a:endCxn id="61" idx="3"/>
                      </p:cNvCxnSpPr>
                      <p:nvPr/>
                    </p:nvCxnSpPr>
                    <p:spPr>
                      <a:xfrm rot="10800000" flipV="1">
                        <a:off x="8072402" y="5723686"/>
                        <a:ext cx="712719" cy="18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endCxn id="62" idx="3"/>
                    </p:cNvCxnSpPr>
                    <p:nvPr/>
                  </p:nvCxnSpPr>
                  <p:spPr>
                    <a:xfrm rot="10800000" flipV="1">
                      <a:off x="5373851" y="5002375"/>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6447407" y="4645604"/>
                      <a:ext cx="719694" cy="689506"/>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58" name="TextBox 44"/>
                  <p:cNvSpPr txBox="1">
                    <a:spLocks noChangeArrowheads="1"/>
                  </p:cNvSpPr>
                  <p:nvPr/>
                </p:nvSpPr>
                <p:spPr bwMode="auto">
                  <a:xfrm rot="16200000" flipV="1">
                    <a:off x="10692567" y="4149549"/>
                    <a:ext cx="508901" cy="82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55" name="TextBox 54"/>
                <p:cNvSpPr txBox="1"/>
                <p:nvPr/>
              </p:nvSpPr>
              <p:spPr>
                <a:xfrm>
                  <a:off x="6256674" y="2272582"/>
                  <a:ext cx="969963" cy="352005"/>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56" name="Straight Arrow Connector 55"/>
                <p:cNvCxnSpPr>
                  <a:stCxn id="55" idx="1"/>
                  <a:endCxn id="64" idx="3"/>
                </p:cNvCxnSpPr>
                <p:nvPr/>
              </p:nvCxnSpPr>
              <p:spPr bwMode="auto">
                <a:xfrm flipH="1">
                  <a:off x="5987548" y="2448585"/>
                  <a:ext cx="269126" cy="65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Rounded Rectangle 63"/>
              <p:cNvSpPr/>
              <p:nvPr/>
            </p:nvSpPr>
            <p:spPr bwMode="auto">
              <a:xfrm rot="10800000" flipH="1" flipV="1">
                <a:off x="3077713" y="5739189"/>
                <a:ext cx="336549"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67" name="TextBox 9"/>
            <p:cNvSpPr txBox="1">
              <a:spLocks noChangeArrowheads="1"/>
            </p:cNvSpPr>
            <p:nvPr/>
          </p:nvSpPr>
          <p:spPr bwMode="auto">
            <a:xfrm>
              <a:off x="-87169" y="3735581"/>
              <a:ext cx="2199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Taro</a:t>
              </a:r>
              <a:r>
                <a:rPr lang="ja-JP" altLang="en-US" dirty="0" smtClean="0"/>
                <a:t>さん</a:t>
              </a:r>
              <a:endParaRPr lang="en-US" altLang="ja-JP" dirty="0"/>
            </a:p>
          </p:txBody>
        </p:sp>
      </p:grpSp>
      <p:grpSp>
        <p:nvGrpSpPr>
          <p:cNvPr id="68" name="Group 46"/>
          <p:cNvGrpSpPr>
            <a:grpSpLocks/>
          </p:cNvGrpSpPr>
          <p:nvPr/>
        </p:nvGrpSpPr>
        <p:grpSpPr bwMode="auto">
          <a:xfrm>
            <a:off x="4620290" y="4566482"/>
            <a:ext cx="1497140" cy="971550"/>
            <a:chOff x="4023253" y="4854085"/>
            <a:chExt cx="2149954" cy="1255638"/>
          </a:xfrm>
        </p:grpSpPr>
        <p:sp>
          <p:nvSpPr>
            <p:cNvPr id="69" name="TextBox 9"/>
            <p:cNvSpPr txBox="1">
              <a:spLocks noChangeArrowheads="1"/>
            </p:cNvSpPr>
            <p:nvPr/>
          </p:nvSpPr>
          <p:spPr bwMode="auto">
            <a:xfrm>
              <a:off x="4450292" y="4854085"/>
              <a:ext cx="1722915" cy="47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Jiro</a:t>
              </a:r>
              <a:r>
                <a:rPr lang="ja-JP" altLang="en-US" dirty="0" smtClean="0"/>
                <a:t>さ</a:t>
              </a:r>
              <a:r>
                <a:rPr lang="ja-JP" altLang="en-US" dirty="0"/>
                <a:t>ん</a:t>
              </a:r>
              <a:endParaRPr lang="en-US" altLang="ja-JP" dirty="0"/>
            </a:p>
          </p:txBody>
        </p:sp>
        <p:grpSp>
          <p:nvGrpSpPr>
            <p:cNvPr id="70" name="Group 48"/>
            <p:cNvGrpSpPr>
              <a:grpSpLocks/>
            </p:cNvGrpSpPr>
            <p:nvPr/>
          </p:nvGrpSpPr>
          <p:grpSpPr bwMode="auto">
            <a:xfrm>
              <a:off x="4023253" y="5119694"/>
              <a:ext cx="1348150" cy="990029"/>
              <a:chOff x="4055838" y="3390221"/>
              <a:chExt cx="1348150" cy="990029"/>
            </a:xfrm>
          </p:grpSpPr>
          <p:sp>
            <p:nvSpPr>
              <p:cNvPr id="71" name="Snip Single Corner Rectangle 70"/>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2" name="Can 71"/>
              <p:cNvSpPr/>
              <p:nvPr/>
            </p:nvSpPr>
            <p:spPr bwMode="auto">
              <a:xfrm>
                <a:off x="4754002" y="3804558"/>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73" name="Group 309"/>
              <p:cNvGrpSpPr>
                <a:grpSpLocks/>
              </p:cNvGrpSpPr>
              <p:nvPr/>
            </p:nvGrpSpPr>
            <p:grpSpPr bwMode="auto">
              <a:xfrm>
                <a:off x="4055838" y="3390221"/>
                <a:ext cx="552450" cy="425450"/>
                <a:chOff x="2932" y="1586"/>
                <a:chExt cx="348" cy="268"/>
              </a:xfrm>
            </p:grpSpPr>
            <p:sp>
              <p:nvSpPr>
                <p:cNvPr id="74"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76"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
        <p:nvSpPr>
          <p:cNvPr id="121" name="Oval Callout 120"/>
          <p:cNvSpPr/>
          <p:nvPr/>
        </p:nvSpPr>
        <p:spPr>
          <a:xfrm>
            <a:off x="4319027" y="5691733"/>
            <a:ext cx="1240060" cy="749035"/>
          </a:xfrm>
          <a:prstGeom prst="wedgeEllipseCallout">
            <a:avLst>
              <a:gd name="adj1" fmla="val 33438"/>
              <a:gd name="adj2" fmla="val -6131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96" name="Oval Callout 95"/>
          <p:cNvSpPr/>
          <p:nvPr/>
        </p:nvSpPr>
        <p:spPr>
          <a:xfrm>
            <a:off x="198320" y="4641394"/>
            <a:ext cx="3370354" cy="2100679"/>
          </a:xfrm>
          <a:prstGeom prst="wedgeEllipseCallout">
            <a:avLst>
              <a:gd name="adj1" fmla="val 43623"/>
              <a:gd name="adj2" fmla="val -5637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dirty="0">
              <a:solidFill>
                <a:schemeClr val="tx1"/>
              </a:solidFill>
            </a:endParaRPr>
          </a:p>
        </p:txBody>
      </p:sp>
      <p:grpSp>
        <p:nvGrpSpPr>
          <p:cNvPr id="3" name="Group 2"/>
          <p:cNvGrpSpPr/>
          <p:nvPr/>
        </p:nvGrpSpPr>
        <p:grpSpPr>
          <a:xfrm>
            <a:off x="779186" y="4914738"/>
            <a:ext cx="4572447" cy="1631487"/>
            <a:chOff x="157226" y="4883477"/>
            <a:chExt cx="5318161" cy="1850205"/>
          </a:xfrm>
        </p:grpSpPr>
        <p:sp>
          <p:nvSpPr>
            <p:cNvPr id="102" name="Flowchart: Document 101"/>
            <p:cNvSpPr/>
            <p:nvPr/>
          </p:nvSpPr>
          <p:spPr>
            <a:xfrm>
              <a:off x="157226" y="5257690"/>
              <a:ext cx="2630521" cy="1475992"/>
            </a:xfrm>
            <a:prstGeom prst="flowChartDocumen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ja-JP" altLang="en-US" dirty="0"/>
                <a:t>・</a:t>
              </a:r>
              <a:r>
                <a:rPr lang="en-US" altLang="ja-JP" dirty="0"/>
                <a:t>automerge_example.html</a:t>
              </a:r>
            </a:p>
          </p:txBody>
        </p:sp>
        <p:sp>
          <p:nvSpPr>
            <p:cNvPr id="103" name="TextBox 102"/>
            <p:cNvSpPr txBox="1"/>
            <p:nvPr/>
          </p:nvSpPr>
          <p:spPr>
            <a:xfrm>
              <a:off x="555049" y="4883477"/>
              <a:ext cx="1748840" cy="698074"/>
            </a:xfrm>
            <a:prstGeom prst="rect">
              <a:avLst/>
            </a:prstGeom>
            <a:noFill/>
          </p:spPr>
          <p:txBody>
            <a:bodyPr wrap="none" rtlCol="0">
              <a:spAutoFit/>
            </a:bodyPr>
            <a:lstStyle/>
            <a:p>
              <a:r>
                <a:rPr lang="en-US" altLang="ja-JP" sz="1600" dirty="0" smtClean="0"/>
                <a:t>00taro </a:t>
              </a:r>
              <a:r>
                <a:rPr lang="ja-JP" altLang="en-US" sz="1600" dirty="0" smtClean="0"/>
                <a:t>ファイル</a:t>
              </a:r>
              <a:endParaRPr lang="en-US" altLang="ja-JP" sz="1600" dirty="0"/>
            </a:p>
            <a:p>
              <a:endParaRPr kumimoji="1" lang="ja-JP" altLang="en-US" dirty="0"/>
            </a:p>
          </p:txBody>
        </p:sp>
        <p:sp>
          <p:nvSpPr>
            <p:cNvPr id="104" name="Flowchart: Document 103"/>
            <p:cNvSpPr/>
            <p:nvPr/>
          </p:nvSpPr>
          <p:spPr>
            <a:xfrm>
              <a:off x="4508515" y="5941786"/>
              <a:ext cx="966872" cy="529103"/>
            </a:xfrm>
            <a:prstGeom prst="flowChartDocumen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en-US" altLang="ja-JP" dirty="0"/>
            </a:p>
          </p:txBody>
        </p:sp>
        <p:sp>
          <p:nvSpPr>
            <p:cNvPr id="107" name="Rectangle 106"/>
            <p:cNvSpPr/>
            <p:nvPr/>
          </p:nvSpPr>
          <p:spPr>
            <a:xfrm>
              <a:off x="281847" y="5385914"/>
              <a:ext cx="723899" cy="12037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Rectangle 107"/>
            <p:cNvSpPr/>
            <p:nvPr/>
          </p:nvSpPr>
          <p:spPr>
            <a:xfrm>
              <a:off x="4601569" y="5995685"/>
              <a:ext cx="267338" cy="91037"/>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Slide Number Placeholder 5"/>
          <p:cNvSpPr>
            <a:spLocks noGrp="1"/>
          </p:cNvSpPr>
          <p:nvPr>
            <p:ph type="sldNum" sz="quarter" idx="10"/>
          </p:nvPr>
        </p:nvSpPr>
        <p:spPr/>
        <p:txBody>
          <a:bodyPr/>
          <a:lstStyle/>
          <a:p>
            <a:pPr>
              <a:defRPr/>
            </a:pPr>
            <a:fld id="{CCE34BBF-BD14-40D9-9945-06158F77E98E}" type="slidenum">
              <a:rPr lang="ja-JP" altLang="en-US" smtClean="0"/>
              <a:pPr>
                <a:defRPr/>
              </a:pPr>
              <a:t>33</a:t>
            </a:fld>
            <a:endParaRPr lang="ja-JP" altLang="en-US"/>
          </a:p>
        </p:txBody>
      </p:sp>
    </p:spTree>
    <p:extLst>
      <p:ext uri="{BB962C8B-B14F-4D97-AF65-F5344CB8AC3E}">
        <p14:creationId xmlns:p14="http://schemas.microsoft.com/office/powerpoint/2010/main" val="7532190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ハ</a:t>
            </a:r>
            <a:r>
              <a:rPr lang="ja-JP" altLang="en-US" dirty="0"/>
              <a:t>ンズオンの概要</a:t>
            </a:r>
            <a:r>
              <a:rPr lang="en-US" altLang="ja-JP" dirty="0"/>
              <a:t>(</a:t>
            </a:r>
            <a:r>
              <a:rPr lang="en-US" altLang="ja-JP" dirty="0" smtClean="0"/>
              <a:t>11/12)</a:t>
            </a:r>
            <a:r>
              <a:rPr lang="ja-JP" altLang="en-US" dirty="0" smtClean="0"/>
              <a:t>　</a:t>
            </a:r>
            <a:r>
              <a:rPr lang="ja-JP" altLang="en-US" dirty="0"/>
              <a:t>競合の発生と解消　</a:t>
            </a:r>
            <a:endParaRPr kumimoji="1" lang="ja-JP" altLang="en-US" dirty="0"/>
          </a:p>
        </p:txBody>
      </p:sp>
      <p:cxnSp>
        <p:nvCxnSpPr>
          <p:cNvPr id="4" name="Straight Connector 3"/>
          <p:cNvCxnSpPr/>
          <p:nvPr/>
        </p:nvCxnSpPr>
        <p:spPr>
          <a:xfrm flipV="1">
            <a:off x="899129" y="2881560"/>
            <a:ext cx="7364778" cy="23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4"/>
          <p:cNvGrpSpPr>
            <a:grpSpLocks/>
          </p:cNvGrpSpPr>
          <p:nvPr/>
        </p:nvGrpSpPr>
        <p:grpSpPr bwMode="auto">
          <a:xfrm flipH="1">
            <a:off x="38806" y="1183362"/>
            <a:ext cx="5662048" cy="1390406"/>
            <a:chOff x="-2755274" y="659930"/>
            <a:chExt cx="6332761" cy="2018453"/>
          </a:xfrm>
        </p:grpSpPr>
        <p:sp>
          <p:nvSpPr>
            <p:cNvPr id="8" name="Snip Single Corner Rectangle 7"/>
            <p:cNvSpPr/>
            <p:nvPr/>
          </p:nvSpPr>
          <p:spPr bwMode="auto">
            <a:xfrm>
              <a:off x="447910" y="659930"/>
              <a:ext cx="1881144" cy="832931"/>
            </a:xfrm>
            <a:prstGeom prst="snip1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9" name="Can 8"/>
            <p:cNvSpPr/>
            <p:nvPr/>
          </p:nvSpPr>
          <p:spPr bwMode="auto">
            <a:xfrm>
              <a:off x="591919" y="733675"/>
              <a:ext cx="1557801" cy="698285"/>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t>ベアリポジトリ</a:t>
              </a:r>
            </a:p>
          </p:txBody>
        </p:sp>
        <p:sp>
          <p:nvSpPr>
            <p:cNvPr id="10" name="TextBox 115"/>
            <p:cNvSpPr txBox="1">
              <a:spLocks noChangeArrowheads="1"/>
            </p:cNvSpPr>
            <p:nvPr/>
          </p:nvSpPr>
          <p:spPr bwMode="auto">
            <a:xfrm>
              <a:off x="-699608" y="1636443"/>
              <a:ext cx="4277095" cy="93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https://</a:t>
              </a:r>
              <a:r>
                <a:rPr lang="en-US" altLang="ja-JP" dirty="0" smtClean="0"/>
                <a:t>github.com/hiyuko</a:t>
              </a:r>
            </a:p>
            <a:p>
              <a:r>
                <a:rPr lang="en-US" altLang="ja-JP" dirty="0" smtClean="0"/>
                <a:t>/welcomEGit2.git</a:t>
              </a:r>
              <a:endParaRPr lang="ja-JP" altLang="en-US" dirty="0"/>
            </a:p>
          </p:txBody>
        </p:sp>
        <p:sp>
          <p:nvSpPr>
            <p:cNvPr id="11" name="Can 10"/>
            <p:cNvSpPr/>
            <p:nvPr/>
          </p:nvSpPr>
          <p:spPr bwMode="auto">
            <a:xfrm>
              <a:off x="-2755274" y="1204974"/>
              <a:ext cx="2788461" cy="1473409"/>
            </a:xfrm>
            <a:prstGeom prst="can">
              <a:avLst>
                <a:gd name="adj" fmla="val 199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12" name="Straight Connector 11"/>
            <p:cNvCxnSpPr/>
            <p:nvPr/>
          </p:nvCxnSpPr>
          <p:spPr>
            <a:xfrm flipV="1">
              <a:off x="-2734228" y="839727"/>
              <a:ext cx="3408807" cy="45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3187" y="870350"/>
              <a:ext cx="2092692" cy="56161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5" name="Picture 6656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26824" y="780653"/>
            <a:ext cx="719019"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36"/>
          <p:cNvGrpSpPr/>
          <p:nvPr/>
        </p:nvGrpSpPr>
        <p:grpSpPr>
          <a:xfrm>
            <a:off x="3264685" y="1961159"/>
            <a:ext cx="2298542" cy="374432"/>
            <a:chOff x="4142584" y="2282391"/>
            <a:chExt cx="2810173" cy="374432"/>
          </a:xfrm>
        </p:grpSpPr>
        <p:grpSp>
          <p:nvGrpSpPr>
            <p:cNvPr id="38" name="Group 5"/>
            <p:cNvGrpSpPr>
              <a:grpSpLocks/>
            </p:cNvGrpSpPr>
            <p:nvPr/>
          </p:nvGrpSpPr>
          <p:grpSpPr bwMode="auto">
            <a:xfrm rot="5400000" flipH="1">
              <a:off x="4624712" y="1800263"/>
              <a:ext cx="374432" cy="1338687"/>
              <a:chOff x="10575183" y="3979826"/>
              <a:chExt cx="733656" cy="1338950"/>
            </a:xfrm>
          </p:grpSpPr>
          <p:grpSp>
            <p:nvGrpSpPr>
              <p:cNvPr id="41" name="Group 54"/>
              <p:cNvGrpSpPr>
                <a:grpSpLocks/>
              </p:cNvGrpSpPr>
              <p:nvPr/>
            </p:nvGrpSpPr>
            <p:grpSpPr bwMode="auto">
              <a:xfrm rot="16200000" flipV="1">
                <a:off x="10262795" y="4292214"/>
                <a:ext cx="1338950" cy="714174"/>
                <a:chOff x="4654156" y="4663433"/>
                <a:chExt cx="2862714" cy="691309"/>
              </a:xfrm>
            </p:grpSpPr>
            <p:grpSp>
              <p:nvGrpSpPr>
                <p:cNvPr id="43" name="Group 29"/>
                <p:cNvGrpSpPr>
                  <a:grpSpLocks/>
                </p:cNvGrpSpPr>
                <p:nvPr/>
              </p:nvGrpSpPr>
              <p:grpSpPr bwMode="auto">
                <a:xfrm>
                  <a:off x="4654156" y="4665235"/>
                  <a:ext cx="2862714" cy="689507"/>
                  <a:chOff x="5559457" y="5416716"/>
                  <a:chExt cx="2862714" cy="689507"/>
                </a:xfrm>
              </p:grpSpPr>
              <p:sp>
                <p:nvSpPr>
                  <p:cNvPr id="46" name="Rounded Rectangle 45"/>
                  <p:cNvSpPr/>
                  <p:nvPr/>
                </p:nvSpPr>
                <p:spPr bwMode="auto">
                  <a:xfrm>
                    <a:off x="5559457" y="5416716"/>
                    <a:ext cx="719695" cy="689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47" name="Straight Arrow Connector 46"/>
                  <p:cNvCxnSpPr>
                    <a:stCxn id="49" idx="1"/>
                    <a:endCxn id="45" idx="3"/>
                  </p:cNvCxnSpPr>
                  <p:nvPr/>
                </p:nvCxnSpPr>
                <p:spPr>
                  <a:xfrm rot="10800000">
                    <a:off x="7819400" y="5759668"/>
                    <a:ext cx="602771" cy="134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p:cNvCxnSpPr>
                  <a:endCxn id="46" idx="3"/>
                </p:cNvCxnSpPr>
                <p:nvPr/>
              </p:nvCxnSpPr>
              <p:spPr>
                <a:xfrm rot="10800000" flipV="1">
                  <a:off x="5373851" y="5002374"/>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6194406" y="4663433"/>
                  <a:ext cx="719694" cy="689505"/>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42" name="TextBox 44"/>
              <p:cNvSpPr txBox="1">
                <a:spLocks noChangeArrowheads="1"/>
              </p:cNvSpPr>
              <p:nvPr/>
            </p:nvSpPr>
            <p:spPr bwMode="auto">
              <a:xfrm rot="16200000" flipV="1">
                <a:off x="10787230" y="4296217"/>
                <a:ext cx="319556" cy="72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39" name="TextBox 38"/>
            <p:cNvSpPr txBox="1"/>
            <p:nvPr/>
          </p:nvSpPr>
          <p:spPr>
            <a:xfrm>
              <a:off x="5982794" y="2327282"/>
              <a:ext cx="969963" cy="307777"/>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40" name="Straight Arrow Connector 39"/>
            <p:cNvCxnSpPr>
              <a:stCxn id="39" idx="1"/>
              <a:endCxn id="49" idx="3"/>
            </p:cNvCxnSpPr>
            <p:nvPr/>
          </p:nvCxnSpPr>
          <p:spPr bwMode="auto">
            <a:xfrm flipH="1">
              <a:off x="5817820" y="2481171"/>
              <a:ext cx="16497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bwMode="auto">
          <a:xfrm rot="10800000" flipH="1" flipV="1">
            <a:off x="4359645" y="1978169"/>
            <a:ext cx="275276"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nvGrpSpPr>
          <p:cNvPr id="116" name="Group 115"/>
          <p:cNvGrpSpPr/>
          <p:nvPr/>
        </p:nvGrpSpPr>
        <p:grpSpPr>
          <a:xfrm>
            <a:off x="448517" y="2896909"/>
            <a:ext cx="3822293" cy="1864283"/>
            <a:chOff x="-395360" y="3735581"/>
            <a:chExt cx="4673095" cy="2132181"/>
          </a:xfrm>
        </p:grpSpPr>
        <p:grpSp>
          <p:nvGrpSpPr>
            <p:cNvPr id="17" name="Group 46"/>
            <p:cNvGrpSpPr>
              <a:grpSpLocks/>
            </p:cNvGrpSpPr>
            <p:nvPr/>
          </p:nvGrpSpPr>
          <p:grpSpPr bwMode="auto">
            <a:xfrm>
              <a:off x="-395360" y="3879268"/>
              <a:ext cx="4373598" cy="776322"/>
              <a:chOff x="4023253" y="5108034"/>
              <a:chExt cx="5137677" cy="1001685"/>
            </a:xfrm>
          </p:grpSpPr>
          <p:sp>
            <p:nvSpPr>
              <p:cNvPr id="18" name="TextBox 9"/>
              <p:cNvSpPr txBox="1">
                <a:spLocks noChangeArrowheads="1"/>
              </p:cNvSpPr>
              <p:nvPr/>
            </p:nvSpPr>
            <p:spPr bwMode="auto">
              <a:xfrm>
                <a:off x="6084141" y="5108034"/>
                <a:ext cx="3076789" cy="54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git/welcomEGit2</a:t>
                </a:r>
                <a:endParaRPr lang="en-US" altLang="ja-JP" dirty="0"/>
              </a:p>
            </p:txBody>
          </p:sp>
          <p:grpSp>
            <p:nvGrpSpPr>
              <p:cNvPr id="19" name="Group 48"/>
              <p:cNvGrpSpPr>
                <a:grpSpLocks/>
              </p:cNvGrpSpPr>
              <p:nvPr/>
            </p:nvGrpSpPr>
            <p:grpSpPr bwMode="auto">
              <a:xfrm>
                <a:off x="4023253" y="5119694"/>
                <a:ext cx="1348281" cy="990025"/>
                <a:chOff x="4055838" y="3390221"/>
                <a:chExt cx="1348281" cy="990025"/>
              </a:xfrm>
            </p:grpSpPr>
            <p:sp>
              <p:nvSpPr>
                <p:cNvPr id="20" name="Snip Single Corner Rectangle 19"/>
                <p:cNvSpPr/>
                <p:nvPr/>
              </p:nvSpPr>
              <p:spPr bwMode="auto">
                <a:xfrm>
                  <a:off x="4322511" y="3687905"/>
                  <a:ext cx="1081608" cy="692341"/>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1" name="Can 20"/>
                <p:cNvSpPr/>
                <p:nvPr/>
              </p:nvSpPr>
              <p:spPr bwMode="auto">
                <a:xfrm>
                  <a:off x="4794315" y="3786229"/>
                  <a:ext cx="537074" cy="497748"/>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22" name="Group 309"/>
                <p:cNvGrpSpPr>
                  <a:grpSpLocks/>
                </p:cNvGrpSpPr>
                <p:nvPr/>
              </p:nvGrpSpPr>
              <p:grpSpPr bwMode="auto">
                <a:xfrm>
                  <a:off x="4055838" y="3390221"/>
                  <a:ext cx="552450" cy="425450"/>
                  <a:chOff x="2932" y="1586"/>
                  <a:chExt cx="348" cy="268"/>
                </a:xfrm>
              </p:grpSpPr>
              <p:sp>
                <p:nvSpPr>
                  <p:cNvPr id="23"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25"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
          <p:nvSpPr>
            <p:cNvPr id="27" name="Can 26"/>
            <p:cNvSpPr/>
            <p:nvPr/>
          </p:nvSpPr>
          <p:spPr bwMode="auto">
            <a:xfrm flipH="1">
              <a:off x="909891" y="4387299"/>
              <a:ext cx="3367844" cy="1480463"/>
            </a:xfrm>
            <a:prstGeom prst="can">
              <a:avLst>
                <a:gd name="adj" fmla="val 138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28" name="Straight Connector 27"/>
            <p:cNvCxnSpPr/>
            <p:nvPr/>
          </p:nvCxnSpPr>
          <p:spPr>
            <a:xfrm flipH="1" flipV="1">
              <a:off x="690491" y="4218032"/>
              <a:ext cx="3587244" cy="25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233289" y="4292907"/>
              <a:ext cx="676602" cy="233023"/>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1029382" y="4963874"/>
              <a:ext cx="3084050" cy="422405"/>
              <a:chOff x="1569302" y="5721672"/>
              <a:chExt cx="3084050" cy="422405"/>
            </a:xfrm>
          </p:grpSpPr>
          <p:grpSp>
            <p:nvGrpSpPr>
              <p:cNvPr id="53" name="Group 52"/>
              <p:cNvGrpSpPr/>
              <p:nvPr/>
            </p:nvGrpSpPr>
            <p:grpSpPr>
              <a:xfrm>
                <a:off x="1569302" y="5721672"/>
                <a:ext cx="3084050" cy="422405"/>
                <a:chOff x="4142587" y="2255844"/>
                <a:chExt cx="3084050" cy="422405"/>
              </a:xfrm>
            </p:grpSpPr>
            <p:grpSp>
              <p:nvGrpSpPr>
                <p:cNvPr id="54" name="Group 5"/>
                <p:cNvGrpSpPr>
                  <a:grpSpLocks/>
                </p:cNvGrpSpPr>
                <p:nvPr/>
              </p:nvGrpSpPr>
              <p:grpSpPr bwMode="auto">
                <a:xfrm rot="5400000" flipH="1">
                  <a:off x="4685591" y="1712840"/>
                  <a:ext cx="422405" cy="1508414"/>
                  <a:chOff x="10533191" y="3810066"/>
                  <a:chExt cx="827653" cy="1508711"/>
                </a:xfrm>
              </p:grpSpPr>
              <p:grpSp>
                <p:nvGrpSpPr>
                  <p:cNvPr id="57" name="Group 54"/>
                  <p:cNvGrpSpPr>
                    <a:grpSpLocks/>
                  </p:cNvGrpSpPr>
                  <p:nvPr/>
                </p:nvGrpSpPr>
                <p:grpSpPr bwMode="auto">
                  <a:xfrm rot="16200000" flipV="1">
                    <a:off x="10187121" y="4198126"/>
                    <a:ext cx="1508711" cy="732592"/>
                    <a:chOff x="4654152" y="4645604"/>
                    <a:chExt cx="3225668" cy="709137"/>
                  </a:xfrm>
                </p:grpSpPr>
                <p:grpSp>
                  <p:nvGrpSpPr>
                    <p:cNvPr id="59" name="Group 29"/>
                    <p:cNvGrpSpPr>
                      <a:grpSpLocks/>
                    </p:cNvGrpSpPr>
                    <p:nvPr/>
                  </p:nvGrpSpPr>
                  <p:grpSpPr bwMode="auto">
                    <a:xfrm>
                      <a:off x="4654152" y="4665235"/>
                      <a:ext cx="3225668" cy="689506"/>
                      <a:chOff x="5559453" y="5416716"/>
                      <a:chExt cx="3225668" cy="689506"/>
                    </a:xfrm>
                  </p:grpSpPr>
                  <p:sp>
                    <p:nvSpPr>
                      <p:cNvPr id="62" name="Rounded Rectangle 61"/>
                      <p:cNvSpPr/>
                      <p:nvPr/>
                    </p:nvSpPr>
                    <p:spPr bwMode="auto">
                      <a:xfrm>
                        <a:off x="5559453" y="5416716"/>
                        <a:ext cx="719695" cy="6895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63" name="Straight Arrow Connector 62"/>
                      <p:cNvCxnSpPr>
                        <a:stCxn id="64" idx="1"/>
                        <a:endCxn id="61" idx="3"/>
                      </p:cNvCxnSpPr>
                      <p:nvPr/>
                    </p:nvCxnSpPr>
                    <p:spPr>
                      <a:xfrm rot="10800000" flipV="1">
                        <a:off x="8072402" y="5723686"/>
                        <a:ext cx="712719" cy="18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endCxn id="62" idx="3"/>
                    </p:cNvCxnSpPr>
                    <p:nvPr/>
                  </p:nvCxnSpPr>
                  <p:spPr>
                    <a:xfrm rot="10800000" flipV="1">
                      <a:off x="5373851" y="5002375"/>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6447407" y="4645604"/>
                      <a:ext cx="719694" cy="689506"/>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58" name="TextBox 44"/>
                  <p:cNvSpPr txBox="1">
                    <a:spLocks noChangeArrowheads="1"/>
                  </p:cNvSpPr>
                  <p:nvPr/>
                </p:nvSpPr>
                <p:spPr bwMode="auto">
                  <a:xfrm rot="16200000" flipV="1">
                    <a:off x="10692567" y="4149549"/>
                    <a:ext cx="508901" cy="82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55" name="TextBox 54"/>
                <p:cNvSpPr txBox="1"/>
                <p:nvPr/>
              </p:nvSpPr>
              <p:spPr>
                <a:xfrm>
                  <a:off x="6256674" y="2272582"/>
                  <a:ext cx="969963" cy="352005"/>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56" name="Straight Arrow Connector 55"/>
                <p:cNvCxnSpPr>
                  <a:stCxn id="55" idx="1"/>
                  <a:endCxn id="64" idx="3"/>
                </p:cNvCxnSpPr>
                <p:nvPr/>
              </p:nvCxnSpPr>
              <p:spPr bwMode="auto">
                <a:xfrm flipH="1">
                  <a:off x="5987548" y="2448585"/>
                  <a:ext cx="269126" cy="65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Rounded Rectangle 63"/>
              <p:cNvSpPr/>
              <p:nvPr/>
            </p:nvSpPr>
            <p:spPr bwMode="auto">
              <a:xfrm rot="10800000" flipH="1" flipV="1">
                <a:off x="3077713" y="5739189"/>
                <a:ext cx="336549"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67" name="TextBox 9"/>
            <p:cNvSpPr txBox="1">
              <a:spLocks noChangeArrowheads="1"/>
            </p:cNvSpPr>
            <p:nvPr/>
          </p:nvSpPr>
          <p:spPr bwMode="auto">
            <a:xfrm>
              <a:off x="-87169" y="3735581"/>
              <a:ext cx="2199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Taro</a:t>
              </a:r>
              <a:r>
                <a:rPr lang="ja-JP" altLang="en-US" dirty="0" smtClean="0"/>
                <a:t>さん</a:t>
              </a:r>
              <a:endParaRPr lang="en-US" altLang="ja-JP" dirty="0"/>
            </a:p>
          </p:txBody>
        </p:sp>
      </p:grpSp>
      <p:grpSp>
        <p:nvGrpSpPr>
          <p:cNvPr id="68" name="Group 46"/>
          <p:cNvGrpSpPr>
            <a:grpSpLocks/>
          </p:cNvGrpSpPr>
          <p:nvPr/>
        </p:nvGrpSpPr>
        <p:grpSpPr bwMode="auto">
          <a:xfrm>
            <a:off x="4620290" y="4566482"/>
            <a:ext cx="1497140" cy="971550"/>
            <a:chOff x="4023253" y="4854085"/>
            <a:chExt cx="2149954" cy="1255638"/>
          </a:xfrm>
        </p:grpSpPr>
        <p:sp>
          <p:nvSpPr>
            <p:cNvPr id="69" name="TextBox 9"/>
            <p:cNvSpPr txBox="1">
              <a:spLocks noChangeArrowheads="1"/>
            </p:cNvSpPr>
            <p:nvPr/>
          </p:nvSpPr>
          <p:spPr bwMode="auto">
            <a:xfrm>
              <a:off x="4450292" y="4854085"/>
              <a:ext cx="1722915" cy="47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Jiro</a:t>
              </a:r>
              <a:r>
                <a:rPr lang="ja-JP" altLang="en-US" dirty="0" smtClean="0"/>
                <a:t>さ</a:t>
              </a:r>
              <a:r>
                <a:rPr lang="ja-JP" altLang="en-US" dirty="0"/>
                <a:t>ん</a:t>
              </a:r>
              <a:endParaRPr lang="en-US" altLang="ja-JP" dirty="0"/>
            </a:p>
          </p:txBody>
        </p:sp>
        <p:grpSp>
          <p:nvGrpSpPr>
            <p:cNvPr id="70" name="Group 48"/>
            <p:cNvGrpSpPr>
              <a:grpSpLocks/>
            </p:cNvGrpSpPr>
            <p:nvPr/>
          </p:nvGrpSpPr>
          <p:grpSpPr bwMode="auto">
            <a:xfrm>
              <a:off x="4023253" y="5119694"/>
              <a:ext cx="1348150" cy="990029"/>
              <a:chOff x="4055838" y="3390221"/>
              <a:chExt cx="1348150" cy="990029"/>
            </a:xfrm>
          </p:grpSpPr>
          <p:sp>
            <p:nvSpPr>
              <p:cNvPr id="71" name="Snip Single Corner Rectangle 70"/>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2" name="Can 71"/>
              <p:cNvSpPr/>
              <p:nvPr/>
            </p:nvSpPr>
            <p:spPr bwMode="auto">
              <a:xfrm>
                <a:off x="4754002" y="3804558"/>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73" name="Group 309"/>
              <p:cNvGrpSpPr>
                <a:grpSpLocks/>
              </p:cNvGrpSpPr>
              <p:nvPr/>
            </p:nvGrpSpPr>
            <p:grpSpPr bwMode="auto">
              <a:xfrm>
                <a:off x="4055838" y="3390221"/>
                <a:ext cx="552450" cy="425450"/>
                <a:chOff x="2932" y="1586"/>
                <a:chExt cx="348" cy="268"/>
              </a:xfrm>
            </p:grpSpPr>
            <p:sp>
              <p:nvSpPr>
                <p:cNvPr id="74"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76"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
        <p:nvSpPr>
          <p:cNvPr id="121" name="Oval Callout 120"/>
          <p:cNvSpPr/>
          <p:nvPr/>
        </p:nvSpPr>
        <p:spPr>
          <a:xfrm>
            <a:off x="4319027" y="5691733"/>
            <a:ext cx="1240060" cy="749035"/>
          </a:xfrm>
          <a:prstGeom prst="wedgeEllipseCallout">
            <a:avLst>
              <a:gd name="adj1" fmla="val 33438"/>
              <a:gd name="adj2" fmla="val -6131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96" name="Oval Callout 95"/>
          <p:cNvSpPr/>
          <p:nvPr/>
        </p:nvSpPr>
        <p:spPr>
          <a:xfrm>
            <a:off x="198320" y="4641394"/>
            <a:ext cx="3370354" cy="2100679"/>
          </a:xfrm>
          <a:prstGeom prst="wedgeEllipseCallout">
            <a:avLst>
              <a:gd name="adj1" fmla="val 43623"/>
              <a:gd name="adj2" fmla="val -5637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dirty="0">
              <a:solidFill>
                <a:schemeClr val="tx1"/>
              </a:solidFill>
            </a:endParaRPr>
          </a:p>
        </p:txBody>
      </p:sp>
      <p:grpSp>
        <p:nvGrpSpPr>
          <p:cNvPr id="3" name="Group 2"/>
          <p:cNvGrpSpPr/>
          <p:nvPr/>
        </p:nvGrpSpPr>
        <p:grpSpPr>
          <a:xfrm>
            <a:off x="779186" y="4914738"/>
            <a:ext cx="4572447" cy="1631487"/>
            <a:chOff x="157226" y="4883477"/>
            <a:chExt cx="5318161" cy="1850205"/>
          </a:xfrm>
        </p:grpSpPr>
        <p:sp>
          <p:nvSpPr>
            <p:cNvPr id="102" name="Flowchart: Document 101"/>
            <p:cNvSpPr/>
            <p:nvPr/>
          </p:nvSpPr>
          <p:spPr>
            <a:xfrm>
              <a:off x="157226" y="5257690"/>
              <a:ext cx="2630521" cy="1475992"/>
            </a:xfrm>
            <a:prstGeom prst="flowChartDocumen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ja-JP" altLang="en-US" dirty="0"/>
                <a:t>・</a:t>
              </a:r>
              <a:r>
                <a:rPr lang="en-US" altLang="ja-JP" dirty="0"/>
                <a:t>automerge_example.html</a:t>
              </a:r>
            </a:p>
          </p:txBody>
        </p:sp>
        <p:sp>
          <p:nvSpPr>
            <p:cNvPr id="103" name="TextBox 102"/>
            <p:cNvSpPr txBox="1"/>
            <p:nvPr/>
          </p:nvSpPr>
          <p:spPr>
            <a:xfrm>
              <a:off x="555049" y="4883477"/>
              <a:ext cx="1748840" cy="698074"/>
            </a:xfrm>
            <a:prstGeom prst="rect">
              <a:avLst/>
            </a:prstGeom>
            <a:noFill/>
          </p:spPr>
          <p:txBody>
            <a:bodyPr wrap="none" rtlCol="0">
              <a:spAutoFit/>
            </a:bodyPr>
            <a:lstStyle/>
            <a:p>
              <a:r>
                <a:rPr lang="en-US" altLang="ja-JP" sz="1600" dirty="0" smtClean="0"/>
                <a:t>00taro </a:t>
              </a:r>
              <a:r>
                <a:rPr lang="ja-JP" altLang="en-US" sz="1600" dirty="0" smtClean="0"/>
                <a:t>ファイル</a:t>
              </a:r>
              <a:endParaRPr lang="en-US" altLang="ja-JP" sz="1600" dirty="0"/>
            </a:p>
            <a:p>
              <a:endParaRPr kumimoji="1" lang="ja-JP" altLang="en-US" dirty="0"/>
            </a:p>
          </p:txBody>
        </p:sp>
        <p:sp>
          <p:nvSpPr>
            <p:cNvPr id="104" name="Flowchart: Document 103"/>
            <p:cNvSpPr/>
            <p:nvPr/>
          </p:nvSpPr>
          <p:spPr>
            <a:xfrm>
              <a:off x="4508515" y="5941786"/>
              <a:ext cx="966872" cy="529103"/>
            </a:xfrm>
            <a:prstGeom prst="flowChartDocumen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en-US" altLang="ja-JP" dirty="0"/>
            </a:p>
          </p:txBody>
        </p:sp>
        <p:sp>
          <p:nvSpPr>
            <p:cNvPr id="107" name="Rectangle 106"/>
            <p:cNvSpPr/>
            <p:nvPr/>
          </p:nvSpPr>
          <p:spPr>
            <a:xfrm>
              <a:off x="281847" y="5385914"/>
              <a:ext cx="723899" cy="12037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Rectangle 107"/>
            <p:cNvSpPr/>
            <p:nvPr/>
          </p:nvSpPr>
          <p:spPr>
            <a:xfrm>
              <a:off x="4601569" y="5995685"/>
              <a:ext cx="267338" cy="91037"/>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7" name="Straight Arrow Connector 76"/>
          <p:cNvCxnSpPr/>
          <p:nvPr/>
        </p:nvCxnSpPr>
        <p:spPr bwMode="auto">
          <a:xfrm flipH="1" flipV="1">
            <a:off x="4858195" y="2746068"/>
            <a:ext cx="9721" cy="1981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bwMode="auto">
          <a:xfrm flipV="1">
            <a:off x="1959708" y="2703256"/>
            <a:ext cx="1722884" cy="3798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Explosion 2 78"/>
          <p:cNvSpPr/>
          <p:nvPr/>
        </p:nvSpPr>
        <p:spPr>
          <a:xfrm>
            <a:off x="3823689" y="2186961"/>
            <a:ext cx="2444234" cy="1204913"/>
          </a:xfrm>
          <a:prstGeom prst="irregularSeal2">
            <a:avLst/>
          </a:prstGeom>
          <a:solidFill>
            <a:srgbClr val="F43E0C">
              <a:alpha val="63000"/>
            </a:srgbClr>
          </a:solidFill>
          <a:ln>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80" name="TextBox 9"/>
          <p:cNvSpPr txBox="1">
            <a:spLocks noChangeArrowheads="1"/>
          </p:cNvSpPr>
          <p:nvPr/>
        </p:nvSpPr>
        <p:spPr bwMode="auto">
          <a:xfrm>
            <a:off x="4867916" y="3691000"/>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push</a:t>
            </a:r>
            <a:endParaRPr lang="ja-JP" altLang="en-US" dirty="0"/>
          </a:p>
        </p:txBody>
      </p:sp>
      <p:sp>
        <p:nvSpPr>
          <p:cNvPr id="81" name="TextBox 9"/>
          <p:cNvSpPr txBox="1">
            <a:spLocks noChangeArrowheads="1"/>
          </p:cNvSpPr>
          <p:nvPr/>
        </p:nvSpPr>
        <p:spPr bwMode="auto">
          <a:xfrm>
            <a:off x="2346637" y="2473817"/>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push</a:t>
            </a:r>
            <a:endParaRPr lang="ja-JP" altLang="en-US" dirty="0"/>
          </a:p>
        </p:txBody>
      </p:sp>
      <p:sp>
        <p:nvSpPr>
          <p:cNvPr id="82" name="Oval Callout 81"/>
          <p:cNvSpPr/>
          <p:nvPr/>
        </p:nvSpPr>
        <p:spPr>
          <a:xfrm>
            <a:off x="5698165" y="619514"/>
            <a:ext cx="3370354" cy="2100679"/>
          </a:xfrm>
          <a:prstGeom prst="wedgeEllipseCallout">
            <a:avLst>
              <a:gd name="adj1" fmla="val -53595"/>
              <a:gd name="adj2" fmla="val 3794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dirty="0">
              <a:solidFill>
                <a:schemeClr val="tx1"/>
              </a:solidFill>
            </a:endParaRPr>
          </a:p>
        </p:txBody>
      </p:sp>
      <p:pic>
        <p:nvPicPr>
          <p:cNvPr id="83" name="Picture 82"/>
          <p:cNvPicPr>
            <a:picLocks noChangeAspect="1"/>
          </p:cNvPicPr>
          <p:nvPr/>
        </p:nvPicPr>
        <p:blipFill rotWithShape="1">
          <a:blip r:embed="rId4">
            <a:extLst>
              <a:ext uri="{28A0092B-C50C-407E-A947-70E740481C1C}">
                <a14:useLocalDpi xmlns:a14="http://schemas.microsoft.com/office/drawing/2010/main" val="0"/>
              </a:ext>
            </a:extLst>
          </a:blip>
          <a:srcRect l="24821" t="11633" r="58076" b="77278"/>
          <a:stretch/>
        </p:blipFill>
        <p:spPr>
          <a:xfrm>
            <a:off x="6117307" y="1218565"/>
            <a:ext cx="2533207" cy="864000"/>
          </a:xfrm>
          <a:prstGeom prst="rect">
            <a:avLst/>
          </a:prstGeom>
        </p:spPr>
      </p:pic>
      <p:sp>
        <p:nvSpPr>
          <p:cNvPr id="6" name="Slide Number Placeholder 5"/>
          <p:cNvSpPr>
            <a:spLocks noGrp="1"/>
          </p:cNvSpPr>
          <p:nvPr>
            <p:ph type="sldNum" sz="quarter" idx="10"/>
          </p:nvPr>
        </p:nvSpPr>
        <p:spPr/>
        <p:txBody>
          <a:bodyPr/>
          <a:lstStyle/>
          <a:p>
            <a:pPr>
              <a:defRPr/>
            </a:pPr>
            <a:fld id="{CCE34BBF-BD14-40D9-9945-06158F77E98E}" type="slidenum">
              <a:rPr lang="ja-JP" altLang="en-US" smtClean="0"/>
              <a:pPr>
                <a:defRPr/>
              </a:pPr>
              <a:t>34</a:t>
            </a:fld>
            <a:endParaRPr lang="ja-JP" altLang="en-US"/>
          </a:p>
        </p:txBody>
      </p:sp>
    </p:spTree>
    <p:extLst>
      <p:ext uri="{BB962C8B-B14F-4D97-AF65-F5344CB8AC3E}">
        <p14:creationId xmlns:p14="http://schemas.microsoft.com/office/powerpoint/2010/main" val="41748234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ハ</a:t>
            </a:r>
            <a:r>
              <a:rPr lang="ja-JP" altLang="en-US" dirty="0"/>
              <a:t>ンズオンの概要</a:t>
            </a:r>
            <a:r>
              <a:rPr lang="en-US" altLang="ja-JP" dirty="0"/>
              <a:t>(</a:t>
            </a:r>
            <a:r>
              <a:rPr lang="en-US" altLang="ja-JP" dirty="0" smtClean="0"/>
              <a:t>12/12)</a:t>
            </a:r>
            <a:r>
              <a:rPr lang="ja-JP" altLang="en-US" dirty="0" smtClean="0"/>
              <a:t>　</a:t>
            </a:r>
            <a:r>
              <a:rPr lang="en-US" altLang="ja-JP" dirty="0" smtClean="0"/>
              <a:t>branch</a:t>
            </a:r>
            <a:r>
              <a:rPr lang="ja-JP" altLang="en-US" dirty="0" smtClean="0"/>
              <a:t>について</a:t>
            </a:r>
            <a:endParaRPr kumimoji="1" lang="ja-JP" altLang="en-US" dirty="0"/>
          </a:p>
        </p:txBody>
      </p:sp>
      <p:cxnSp>
        <p:nvCxnSpPr>
          <p:cNvPr id="4" name="Straight Connector 3"/>
          <p:cNvCxnSpPr/>
          <p:nvPr/>
        </p:nvCxnSpPr>
        <p:spPr>
          <a:xfrm flipV="1">
            <a:off x="803254" y="2829868"/>
            <a:ext cx="7364778" cy="23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4"/>
          <p:cNvGrpSpPr>
            <a:grpSpLocks/>
          </p:cNvGrpSpPr>
          <p:nvPr/>
        </p:nvGrpSpPr>
        <p:grpSpPr bwMode="auto">
          <a:xfrm flipH="1">
            <a:off x="918899" y="1235120"/>
            <a:ext cx="5662048" cy="1390406"/>
            <a:chOff x="-2755274" y="659930"/>
            <a:chExt cx="6332761" cy="2018453"/>
          </a:xfrm>
        </p:grpSpPr>
        <p:sp>
          <p:nvSpPr>
            <p:cNvPr id="8" name="Snip Single Corner Rectangle 7"/>
            <p:cNvSpPr/>
            <p:nvPr/>
          </p:nvSpPr>
          <p:spPr bwMode="auto">
            <a:xfrm>
              <a:off x="447910" y="659930"/>
              <a:ext cx="1881144" cy="832931"/>
            </a:xfrm>
            <a:prstGeom prst="snip1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9" name="Can 8"/>
            <p:cNvSpPr/>
            <p:nvPr/>
          </p:nvSpPr>
          <p:spPr bwMode="auto">
            <a:xfrm>
              <a:off x="591919" y="733675"/>
              <a:ext cx="1557801" cy="698285"/>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t>ベアリポジトリ</a:t>
              </a:r>
            </a:p>
          </p:txBody>
        </p:sp>
        <p:sp>
          <p:nvSpPr>
            <p:cNvPr id="10" name="TextBox 115"/>
            <p:cNvSpPr txBox="1">
              <a:spLocks noChangeArrowheads="1"/>
            </p:cNvSpPr>
            <p:nvPr/>
          </p:nvSpPr>
          <p:spPr bwMode="auto">
            <a:xfrm>
              <a:off x="-699608" y="1636443"/>
              <a:ext cx="4277095" cy="93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https://</a:t>
              </a:r>
              <a:r>
                <a:rPr lang="en-US" altLang="ja-JP" dirty="0" smtClean="0"/>
                <a:t>github.com/hiyuko</a:t>
              </a:r>
            </a:p>
            <a:p>
              <a:r>
                <a:rPr lang="en-US" altLang="ja-JP" dirty="0" smtClean="0"/>
                <a:t>/welcomEGit2.git</a:t>
              </a:r>
              <a:endParaRPr lang="ja-JP" altLang="en-US" dirty="0"/>
            </a:p>
          </p:txBody>
        </p:sp>
        <p:sp>
          <p:nvSpPr>
            <p:cNvPr id="11" name="Can 10"/>
            <p:cNvSpPr/>
            <p:nvPr/>
          </p:nvSpPr>
          <p:spPr bwMode="auto">
            <a:xfrm>
              <a:off x="-2755274" y="1204974"/>
              <a:ext cx="2788461" cy="1473409"/>
            </a:xfrm>
            <a:prstGeom prst="can">
              <a:avLst>
                <a:gd name="adj" fmla="val 199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12" name="Straight Connector 11"/>
            <p:cNvCxnSpPr/>
            <p:nvPr/>
          </p:nvCxnSpPr>
          <p:spPr>
            <a:xfrm flipV="1">
              <a:off x="-2734228" y="839727"/>
              <a:ext cx="3408807" cy="45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3187" y="870350"/>
              <a:ext cx="2092692" cy="56161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5" name="Picture 6656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406917" y="832411"/>
            <a:ext cx="719019"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36"/>
          <p:cNvGrpSpPr/>
          <p:nvPr/>
        </p:nvGrpSpPr>
        <p:grpSpPr>
          <a:xfrm>
            <a:off x="4144779" y="2012924"/>
            <a:ext cx="2298541" cy="374431"/>
            <a:chOff x="4142585" y="2282398"/>
            <a:chExt cx="2810172" cy="374431"/>
          </a:xfrm>
        </p:grpSpPr>
        <p:grpSp>
          <p:nvGrpSpPr>
            <p:cNvPr id="38" name="Group 5"/>
            <p:cNvGrpSpPr>
              <a:grpSpLocks/>
            </p:cNvGrpSpPr>
            <p:nvPr/>
          </p:nvGrpSpPr>
          <p:grpSpPr bwMode="auto">
            <a:xfrm rot="5400000" flipH="1">
              <a:off x="4624712" y="1800271"/>
              <a:ext cx="374431" cy="1338686"/>
              <a:chOff x="10575184" y="3979827"/>
              <a:chExt cx="733655" cy="1338949"/>
            </a:xfrm>
          </p:grpSpPr>
          <p:grpSp>
            <p:nvGrpSpPr>
              <p:cNvPr id="41" name="Group 54"/>
              <p:cNvGrpSpPr>
                <a:grpSpLocks/>
              </p:cNvGrpSpPr>
              <p:nvPr/>
            </p:nvGrpSpPr>
            <p:grpSpPr bwMode="auto">
              <a:xfrm rot="16200000" flipV="1">
                <a:off x="10262796" y="4292215"/>
                <a:ext cx="1338949" cy="714174"/>
                <a:chOff x="4654156" y="4663433"/>
                <a:chExt cx="2862712" cy="691309"/>
              </a:xfrm>
            </p:grpSpPr>
            <p:grpSp>
              <p:nvGrpSpPr>
                <p:cNvPr id="43" name="Group 29"/>
                <p:cNvGrpSpPr>
                  <a:grpSpLocks/>
                </p:cNvGrpSpPr>
                <p:nvPr/>
              </p:nvGrpSpPr>
              <p:grpSpPr bwMode="auto">
                <a:xfrm>
                  <a:off x="4654156" y="4665235"/>
                  <a:ext cx="2862712" cy="689507"/>
                  <a:chOff x="5559457" y="5416716"/>
                  <a:chExt cx="2862712" cy="689507"/>
                </a:xfrm>
              </p:grpSpPr>
              <p:sp>
                <p:nvSpPr>
                  <p:cNvPr id="46" name="Rounded Rectangle 45"/>
                  <p:cNvSpPr/>
                  <p:nvPr/>
                </p:nvSpPr>
                <p:spPr bwMode="auto">
                  <a:xfrm>
                    <a:off x="5559457" y="5416716"/>
                    <a:ext cx="719695" cy="689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47" name="Straight Arrow Connector 46"/>
                  <p:cNvCxnSpPr>
                    <a:stCxn id="49" idx="1"/>
                    <a:endCxn id="45" idx="3"/>
                  </p:cNvCxnSpPr>
                  <p:nvPr/>
                </p:nvCxnSpPr>
                <p:spPr>
                  <a:xfrm rot="10800000">
                    <a:off x="7819403" y="5759667"/>
                    <a:ext cx="602766" cy="134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p:cNvCxnSpPr>
                  <a:endCxn id="46" idx="3"/>
                </p:cNvCxnSpPr>
                <p:nvPr/>
              </p:nvCxnSpPr>
              <p:spPr>
                <a:xfrm rot="10800000" flipV="1">
                  <a:off x="5373851" y="5002374"/>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6194406" y="4663433"/>
                  <a:ext cx="719694" cy="689505"/>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42" name="TextBox 44"/>
              <p:cNvSpPr txBox="1">
                <a:spLocks noChangeArrowheads="1"/>
              </p:cNvSpPr>
              <p:nvPr/>
            </p:nvSpPr>
            <p:spPr bwMode="auto">
              <a:xfrm rot="16200000" flipV="1">
                <a:off x="10787230" y="4296217"/>
                <a:ext cx="319556" cy="72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39" name="TextBox 38"/>
            <p:cNvSpPr txBox="1"/>
            <p:nvPr/>
          </p:nvSpPr>
          <p:spPr>
            <a:xfrm>
              <a:off x="5982794" y="2327282"/>
              <a:ext cx="969963" cy="307777"/>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40" name="Straight Arrow Connector 39"/>
            <p:cNvCxnSpPr>
              <a:stCxn id="39" idx="1"/>
              <a:endCxn id="49" idx="3"/>
            </p:cNvCxnSpPr>
            <p:nvPr/>
          </p:nvCxnSpPr>
          <p:spPr bwMode="auto">
            <a:xfrm flipH="1">
              <a:off x="5817820" y="2481171"/>
              <a:ext cx="16497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bwMode="auto">
          <a:xfrm rot="10800000" flipH="1" flipV="1">
            <a:off x="5239738" y="2029927"/>
            <a:ext cx="275276"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nvGrpSpPr>
          <p:cNvPr id="17" name="Group 46"/>
          <p:cNvGrpSpPr>
            <a:grpSpLocks/>
          </p:cNvGrpSpPr>
          <p:nvPr/>
        </p:nvGrpSpPr>
        <p:grpSpPr bwMode="auto">
          <a:xfrm>
            <a:off x="1328610" y="3074300"/>
            <a:ext cx="3577323" cy="678781"/>
            <a:chOff x="4023253" y="5108034"/>
            <a:chExt cx="5137677" cy="1001685"/>
          </a:xfrm>
        </p:grpSpPr>
        <p:sp>
          <p:nvSpPr>
            <p:cNvPr id="18" name="TextBox 9"/>
            <p:cNvSpPr txBox="1">
              <a:spLocks noChangeArrowheads="1"/>
            </p:cNvSpPr>
            <p:nvPr/>
          </p:nvSpPr>
          <p:spPr bwMode="auto">
            <a:xfrm>
              <a:off x="6084141" y="5108034"/>
              <a:ext cx="3076789" cy="54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git/welcomEGit2</a:t>
              </a:r>
              <a:endParaRPr lang="en-US" altLang="ja-JP" dirty="0"/>
            </a:p>
          </p:txBody>
        </p:sp>
        <p:grpSp>
          <p:nvGrpSpPr>
            <p:cNvPr id="19" name="Group 48"/>
            <p:cNvGrpSpPr>
              <a:grpSpLocks/>
            </p:cNvGrpSpPr>
            <p:nvPr/>
          </p:nvGrpSpPr>
          <p:grpSpPr bwMode="auto">
            <a:xfrm>
              <a:off x="4023253" y="5119694"/>
              <a:ext cx="1348281" cy="990025"/>
              <a:chOff x="4055838" y="3390221"/>
              <a:chExt cx="1348281" cy="990025"/>
            </a:xfrm>
          </p:grpSpPr>
          <p:sp>
            <p:nvSpPr>
              <p:cNvPr id="20" name="Snip Single Corner Rectangle 19"/>
              <p:cNvSpPr/>
              <p:nvPr/>
            </p:nvSpPr>
            <p:spPr bwMode="auto">
              <a:xfrm>
                <a:off x="4322511" y="3687905"/>
                <a:ext cx="1081608" cy="692341"/>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1" name="Can 20"/>
              <p:cNvSpPr/>
              <p:nvPr/>
            </p:nvSpPr>
            <p:spPr bwMode="auto">
              <a:xfrm>
                <a:off x="4794315" y="3786229"/>
                <a:ext cx="537074" cy="497748"/>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22" name="Group 309"/>
              <p:cNvGrpSpPr>
                <a:grpSpLocks/>
              </p:cNvGrpSpPr>
              <p:nvPr/>
            </p:nvGrpSpPr>
            <p:grpSpPr bwMode="auto">
              <a:xfrm>
                <a:off x="4055838" y="3390221"/>
                <a:ext cx="552450" cy="425450"/>
                <a:chOff x="2932" y="1586"/>
                <a:chExt cx="348" cy="268"/>
              </a:xfrm>
            </p:grpSpPr>
            <p:sp>
              <p:nvSpPr>
                <p:cNvPr id="23"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25"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
        <p:nvSpPr>
          <p:cNvPr id="27" name="Can 26"/>
          <p:cNvSpPr/>
          <p:nvPr/>
        </p:nvSpPr>
        <p:spPr bwMode="auto">
          <a:xfrm flipH="1">
            <a:off x="2396218" y="3518499"/>
            <a:ext cx="5407186" cy="2460530"/>
          </a:xfrm>
          <a:prstGeom prst="can">
            <a:avLst>
              <a:gd name="adj" fmla="val 138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28" name="Straight Connector 27"/>
          <p:cNvCxnSpPr/>
          <p:nvPr/>
        </p:nvCxnSpPr>
        <p:spPr>
          <a:xfrm flipH="1" flipV="1">
            <a:off x="2216767" y="3370501"/>
            <a:ext cx="3921126" cy="147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1842805" y="3435968"/>
            <a:ext cx="553417" cy="203745"/>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3073155" y="5043703"/>
            <a:ext cx="3864837" cy="428024"/>
            <a:chOff x="1569302" y="5721672"/>
            <a:chExt cx="3251718" cy="422405"/>
          </a:xfrm>
        </p:grpSpPr>
        <p:grpSp>
          <p:nvGrpSpPr>
            <p:cNvPr id="53" name="Group 52"/>
            <p:cNvGrpSpPr/>
            <p:nvPr/>
          </p:nvGrpSpPr>
          <p:grpSpPr>
            <a:xfrm>
              <a:off x="1569302" y="5721672"/>
              <a:ext cx="3251718" cy="422405"/>
              <a:chOff x="4142587" y="2255844"/>
              <a:chExt cx="3251718" cy="422405"/>
            </a:xfrm>
          </p:grpSpPr>
          <p:grpSp>
            <p:nvGrpSpPr>
              <p:cNvPr id="54" name="Group 5"/>
              <p:cNvGrpSpPr>
                <a:grpSpLocks/>
              </p:cNvGrpSpPr>
              <p:nvPr/>
            </p:nvGrpSpPr>
            <p:grpSpPr bwMode="auto">
              <a:xfrm rot="5400000" flipH="1">
                <a:off x="4685591" y="1712840"/>
                <a:ext cx="422405" cy="1508414"/>
                <a:chOff x="10533191" y="3810066"/>
                <a:chExt cx="827653" cy="1508711"/>
              </a:xfrm>
            </p:grpSpPr>
            <p:grpSp>
              <p:nvGrpSpPr>
                <p:cNvPr id="57" name="Group 54"/>
                <p:cNvGrpSpPr>
                  <a:grpSpLocks/>
                </p:cNvGrpSpPr>
                <p:nvPr/>
              </p:nvGrpSpPr>
              <p:grpSpPr bwMode="auto">
                <a:xfrm rot="16200000" flipV="1">
                  <a:off x="10187121" y="4198126"/>
                  <a:ext cx="1508711" cy="732592"/>
                  <a:chOff x="4654152" y="4645604"/>
                  <a:chExt cx="3225668" cy="709137"/>
                </a:xfrm>
              </p:grpSpPr>
              <p:grpSp>
                <p:nvGrpSpPr>
                  <p:cNvPr id="59" name="Group 29"/>
                  <p:cNvGrpSpPr>
                    <a:grpSpLocks/>
                  </p:cNvGrpSpPr>
                  <p:nvPr/>
                </p:nvGrpSpPr>
                <p:grpSpPr bwMode="auto">
                  <a:xfrm>
                    <a:off x="4654152" y="4665235"/>
                    <a:ext cx="3225668" cy="689506"/>
                    <a:chOff x="5559453" y="5416716"/>
                    <a:chExt cx="3225668" cy="689506"/>
                  </a:xfrm>
                </p:grpSpPr>
                <p:sp>
                  <p:nvSpPr>
                    <p:cNvPr id="62" name="Rounded Rectangle 61"/>
                    <p:cNvSpPr/>
                    <p:nvPr/>
                  </p:nvSpPr>
                  <p:spPr bwMode="auto">
                    <a:xfrm>
                      <a:off x="5559453" y="5416716"/>
                      <a:ext cx="719695" cy="6895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63" name="Straight Arrow Connector 62"/>
                    <p:cNvCxnSpPr>
                      <a:stCxn id="64" idx="1"/>
                      <a:endCxn id="61" idx="3"/>
                    </p:cNvCxnSpPr>
                    <p:nvPr/>
                  </p:nvCxnSpPr>
                  <p:spPr>
                    <a:xfrm rot="10800000" flipV="1">
                      <a:off x="8072402" y="5723686"/>
                      <a:ext cx="712719" cy="18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endCxn id="62" idx="3"/>
                  </p:cNvCxnSpPr>
                  <p:nvPr/>
                </p:nvCxnSpPr>
                <p:spPr>
                  <a:xfrm rot="10800000" flipV="1">
                    <a:off x="5373851" y="5002375"/>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6447407" y="4645604"/>
                    <a:ext cx="719694" cy="689506"/>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58" name="TextBox 44"/>
                <p:cNvSpPr txBox="1">
                  <a:spLocks noChangeArrowheads="1"/>
                </p:cNvSpPr>
                <p:nvPr/>
              </p:nvSpPr>
              <p:spPr bwMode="auto">
                <a:xfrm rot="16200000" flipV="1">
                  <a:off x="10692567" y="4149549"/>
                  <a:ext cx="508901" cy="82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55" name="TextBox 54"/>
              <p:cNvSpPr txBox="1"/>
              <p:nvPr/>
            </p:nvSpPr>
            <p:spPr>
              <a:xfrm>
                <a:off x="6256673" y="2272582"/>
                <a:ext cx="1137632" cy="373887"/>
              </a:xfrm>
              <a:prstGeom prst="rect">
                <a:avLst/>
              </a:prstGeom>
              <a:solidFill>
                <a:schemeClr val="accent3"/>
              </a:solidFill>
              <a:ln>
                <a:solidFill>
                  <a:schemeClr val="tx1"/>
                </a:solidFill>
              </a:ln>
            </p:spPr>
            <p:txBody>
              <a:bodyPr wrap="square">
                <a:spAutoFit/>
              </a:bodyPr>
              <a:lstStyle/>
              <a:p>
                <a:pPr>
                  <a:defRPr/>
                </a:pPr>
                <a:r>
                  <a:rPr lang="en-US" altLang="ja-JP" dirty="0"/>
                  <a:t>master</a:t>
                </a:r>
                <a:endParaRPr lang="ja-JP" altLang="en-US" dirty="0"/>
              </a:p>
            </p:txBody>
          </p:sp>
          <p:cxnSp>
            <p:nvCxnSpPr>
              <p:cNvPr id="56" name="Straight Arrow Connector 55"/>
              <p:cNvCxnSpPr>
                <a:stCxn id="55" idx="1"/>
                <a:endCxn id="64" idx="3"/>
              </p:cNvCxnSpPr>
              <p:nvPr/>
            </p:nvCxnSpPr>
            <p:spPr bwMode="auto">
              <a:xfrm flipH="1" flipV="1">
                <a:off x="5987547" y="2455131"/>
                <a:ext cx="269127" cy="43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Rounded Rectangle 63"/>
            <p:cNvSpPr/>
            <p:nvPr/>
          </p:nvSpPr>
          <p:spPr bwMode="auto">
            <a:xfrm rot="10800000" flipH="1" flipV="1">
              <a:off x="3077713" y="5739189"/>
              <a:ext cx="336549"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67" name="TextBox 9"/>
          <p:cNvSpPr txBox="1">
            <a:spLocks noChangeArrowheads="1"/>
          </p:cNvSpPr>
          <p:nvPr/>
        </p:nvSpPr>
        <p:spPr bwMode="auto">
          <a:xfrm>
            <a:off x="1580690" y="2948667"/>
            <a:ext cx="1799094" cy="322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Taro</a:t>
            </a:r>
            <a:r>
              <a:rPr lang="ja-JP" altLang="en-US" dirty="0" smtClean="0"/>
              <a:t>さん</a:t>
            </a:r>
            <a:endParaRPr lang="en-US" altLang="ja-JP" dirty="0"/>
          </a:p>
        </p:txBody>
      </p:sp>
      <p:grpSp>
        <p:nvGrpSpPr>
          <p:cNvPr id="14" name="Group 13"/>
          <p:cNvGrpSpPr/>
          <p:nvPr/>
        </p:nvGrpSpPr>
        <p:grpSpPr>
          <a:xfrm>
            <a:off x="4511959" y="4495139"/>
            <a:ext cx="2426034" cy="692110"/>
            <a:chOff x="3631866" y="4443381"/>
            <a:chExt cx="2107075" cy="692110"/>
          </a:xfrm>
        </p:grpSpPr>
        <p:cxnSp>
          <p:nvCxnSpPr>
            <p:cNvPr id="95" name="Straight Arrow Connector 94"/>
            <p:cNvCxnSpPr>
              <a:stCxn id="97" idx="1"/>
            </p:cNvCxnSpPr>
            <p:nvPr/>
          </p:nvCxnSpPr>
          <p:spPr bwMode="auto">
            <a:xfrm flipH="1">
              <a:off x="3631866" y="4629634"/>
              <a:ext cx="307476" cy="5058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Rounded Rectangle 96"/>
            <p:cNvSpPr/>
            <p:nvPr/>
          </p:nvSpPr>
          <p:spPr bwMode="auto">
            <a:xfrm rot="10800000" flipH="1" flipV="1">
              <a:off x="3939342" y="4446554"/>
              <a:ext cx="356067" cy="366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98" name="TextBox 97"/>
            <p:cNvSpPr txBox="1"/>
            <p:nvPr/>
          </p:nvSpPr>
          <p:spPr>
            <a:xfrm>
              <a:off x="4572000" y="4443381"/>
              <a:ext cx="1166941" cy="369332"/>
            </a:xfrm>
            <a:prstGeom prst="rect">
              <a:avLst/>
            </a:prstGeom>
            <a:solidFill>
              <a:schemeClr val="accent3"/>
            </a:solidFill>
            <a:ln>
              <a:solidFill>
                <a:schemeClr val="tx1"/>
              </a:solidFill>
            </a:ln>
          </p:spPr>
          <p:txBody>
            <a:bodyPr wrap="square">
              <a:spAutoFit/>
            </a:bodyPr>
            <a:lstStyle/>
            <a:p>
              <a:pPr>
                <a:defRPr/>
              </a:pPr>
              <a:r>
                <a:rPr lang="en-US" altLang="ja-JP" dirty="0" smtClean="0"/>
                <a:t>newTask</a:t>
              </a:r>
              <a:endParaRPr lang="ja-JP" altLang="en-US" dirty="0"/>
            </a:p>
          </p:txBody>
        </p:sp>
        <p:cxnSp>
          <p:nvCxnSpPr>
            <p:cNvPr id="100" name="Straight Arrow Connector 99"/>
            <p:cNvCxnSpPr>
              <a:stCxn id="98" idx="1"/>
              <a:endCxn id="97" idx="3"/>
            </p:cNvCxnSpPr>
            <p:nvPr/>
          </p:nvCxnSpPr>
          <p:spPr bwMode="auto">
            <a:xfrm flipH="1">
              <a:off x="4295409" y="4628047"/>
              <a:ext cx="276591" cy="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0"/>
          </p:nvPr>
        </p:nvSpPr>
        <p:spPr/>
        <p:txBody>
          <a:bodyPr/>
          <a:lstStyle/>
          <a:p>
            <a:pPr>
              <a:defRPr/>
            </a:pPr>
            <a:fld id="{CCE34BBF-BD14-40D9-9945-06158F77E98E}" type="slidenum">
              <a:rPr lang="ja-JP" altLang="en-US" smtClean="0"/>
              <a:pPr>
                <a:defRPr/>
              </a:pPr>
              <a:t>35</a:t>
            </a:fld>
            <a:endParaRPr lang="ja-JP" altLang="en-US"/>
          </a:p>
        </p:txBody>
      </p:sp>
    </p:spTree>
    <p:extLst>
      <p:ext uri="{BB962C8B-B14F-4D97-AF65-F5344CB8AC3E}">
        <p14:creationId xmlns:p14="http://schemas.microsoft.com/office/powerpoint/2010/main" val="21725012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ja-JP" altLang="en-US" dirty="0" smtClean="0"/>
              <a:t>競</a:t>
            </a:r>
            <a:r>
              <a:rPr lang="ja-JP" altLang="en-US" dirty="0"/>
              <a:t>合の発生と解</a:t>
            </a:r>
            <a:r>
              <a:rPr lang="ja-JP" altLang="en-US" dirty="0" smtClean="0"/>
              <a:t>消</a:t>
            </a:r>
            <a:r>
              <a:rPr lang="en-US" altLang="ja-JP" dirty="0" smtClean="0"/>
              <a:t>(1/3)</a:t>
            </a:r>
            <a:r>
              <a:rPr lang="ja-JP" altLang="en-US" dirty="0" smtClean="0"/>
              <a:t>　競合が発生しない場合</a:t>
            </a:r>
            <a:r>
              <a:rPr lang="en-US" altLang="ja-JP" dirty="0"/>
              <a:t/>
            </a:r>
            <a:br>
              <a:rPr lang="en-US" altLang="ja-JP" dirty="0"/>
            </a:br>
            <a:endParaRPr kumimoji="1" lang="ja-JP" altLang="en-US" dirty="0"/>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1" r="46942" b="11766"/>
          <a:stretch/>
        </p:blipFill>
        <p:spPr>
          <a:xfrm>
            <a:off x="377670" y="2487358"/>
            <a:ext cx="3848887" cy="3367013"/>
          </a:xfrm>
          <a:prstGeom prst="rect">
            <a:avLst/>
          </a:prstGeom>
          <a:ln>
            <a:noFill/>
          </a:ln>
          <a:effectLst>
            <a:outerShdw blurRad="50800" dist="63500" dir="2700000" algn="tl" rotWithShape="0">
              <a:prstClr val="black">
                <a:alpha val="30000"/>
              </a:prstClr>
            </a:outerShdw>
          </a:effectLst>
        </p:spPr>
      </p:pic>
      <p:sp>
        <p:nvSpPr>
          <p:cNvPr id="10" name="Rectangle 9"/>
          <p:cNvSpPr/>
          <p:nvPr/>
        </p:nvSpPr>
        <p:spPr bwMode="auto">
          <a:xfrm flipH="1">
            <a:off x="228600" y="1901371"/>
            <a:ext cx="8686800" cy="463595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 name="TextBox 50"/>
          <p:cNvSpPr txBox="1">
            <a:spLocks noChangeArrowheads="1"/>
          </p:cNvSpPr>
          <p:nvPr/>
        </p:nvSpPr>
        <p:spPr bwMode="auto">
          <a:xfrm>
            <a:off x="228601" y="1927212"/>
            <a:ext cx="2914650" cy="369332"/>
          </a:xfrm>
          <a:prstGeom prst="rect">
            <a:avLst/>
          </a:prstGeom>
          <a:solidFill>
            <a:schemeClr val="accent1"/>
          </a:solidFill>
          <a:ln w="9525">
            <a:solidFill>
              <a:schemeClr val="accent1"/>
            </a:solidFill>
            <a:miter lim="800000"/>
            <a:headEnd/>
            <a:tailEnd/>
          </a:ln>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a:solidFill>
                  <a:schemeClr val="bg1"/>
                </a:solidFill>
              </a:rPr>
              <a:t>同</a:t>
            </a:r>
            <a:r>
              <a:rPr lang="ja-JP" altLang="en-US" dirty="0" smtClean="0">
                <a:solidFill>
                  <a:schemeClr val="bg1"/>
                </a:solidFill>
              </a:rPr>
              <a:t>じ</a:t>
            </a:r>
            <a:r>
              <a:rPr lang="ja-JP" altLang="en-US" dirty="0">
                <a:solidFill>
                  <a:schemeClr val="bg1"/>
                </a:solidFill>
              </a:rPr>
              <a:t>ファイル</a:t>
            </a:r>
            <a:r>
              <a:rPr lang="ja-JP" altLang="en-US" dirty="0" smtClean="0">
                <a:solidFill>
                  <a:schemeClr val="bg1"/>
                </a:solidFill>
              </a:rPr>
              <a:t>の違う箇所を変更</a:t>
            </a:r>
            <a:endParaRPr lang="ja-JP" altLang="en-US" dirty="0">
              <a:solidFill>
                <a:schemeClr val="bg1"/>
              </a:solidFill>
            </a:endParaRPr>
          </a:p>
        </p:txBody>
      </p:sp>
      <p:pic>
        <p:nvPicPr>
          <p:cNvPr id="4" name="Content Placeholder 3"/>
          <p:cNvPicPr>
            <a:picLocks noGrp="1" noChangeAspect="1"/>
          </p:cNvPicPr>
          <p:nvPr>
            <p:ph idx="1"/>
          </p:nvPr>
        </p:nvPicPr>
        <p:blipFill rotWithShape="1">
          <a:blip r:embed="rId4">
            <a:extLst>
              <a:ext uri="{28A0092B-C50C-407E-A947-70E740481C1C}">
                <a14:useLocalDpi xmlns:a14="http://schemas.microsoft.com/office/drawing/2010/main" val="0"/>
              </a:ext>
            </a:extLst>
          </a:blip>
          <a:srcRect l="42195" b="17747"/>
          <a:stretch/>
        </p:blipFill>
        <p:spPr>
          <a:xfrm>
            <a:off x="4960194" y="2487358"/>
            <a:ext cx="3847157" cy="3384000"/>
          </a:xfrm>
          <a:ln>
            <a:noFill/>
          </a:ln>
          <a:effectLst>
            <a:outerShdw blurRad="50800" dist="63500" dir="2700000" algn="tl" rotWithShape="0">
              <a:prstClr val="black">
                <a:alpha val="30000"/>
              </a:prstClr>
            </a:outerShdw>
          </a:effectLst>
        </p:spPr>
      </p:pic>
      <p:sp>
        <p:nvSpPr>
          <p:cNvPr id="14" name="Content Placeholder 2"/>
          <p:cNvSpPr txBox="1">
            <a:spLocks/>
          </p:cNvSpPr>
          <p:nvPr/>
        </p:nvSpPr>
        <p:spPr bwMode="auto">
          <a:xfrm>
            <a:off x="228600" y="604674"/>
            <a:ext cx="8686800" cy="536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73038" indent="-173038" algn="l" rtl="0" fontAlgn="base">
              <a:spcBef>
                <a:spcPct val="50000"/>
              </a:spcBef>
              <a:spcAft>
                <a:spcPct val="0"/>
              </a:spcAft>
              <a:buClr>
                <a:schemeClr val="tx1"/>
              </a:buClr>
              <a:buFont typeface="Wingdings" panose="05000000000000000000" pitchFamily="2" charset="2"/>
              <a:buChar char="§"/>
              <a:defRPr kumimoji="1" sz="1600">
                <a:solidFill>
                  <a:schemeClr val="tx1"/>
                </a:solidFill>
                <a:latin typeface="+mn-lt"/>
                <a:ea typeface="+mn-ea"/>
                <a:cs typeface="+mn-cs"/>
              </a:defRPr>
            </a:lvl1pPr>
            <a:lvl2pPr marL="509588" indent="-163513" algn="l" rtl="0" fontAlgn="base">
              <a:spcBef>
                <a:spcPct val="0"/>
              </a:spcBef>
              <a:spcAft>
                <a:spcPct val="0"/>
              </a:spcAft>
              <a:buClr>
                <a:schemeClr val="tx1"/>
              </a:buClr>
              <a:buFont typeface="Arial" panose="020B0604020202020204" pitchFamily="34" charset="0"/>
              <a:buChar char="–"/>
              <a:defRPr kumimoji="1" sz="1600">
                <a:solidFill>
                  <a:schemeClr val="tx1"/>
                </a:solidFill>
                <a:latin typeface="+mn-lt"/>
                <a:ea typeface="+mn-ea"/>
                <a:cs typeface="+mn-cs"/>
              </a:defRPr>
            </a:lvl2pPr>
            <a:lvl3pPr marL="855663" indent="-173038" algn="l" rtl="0" fontAlgn="base">
              <a:spcBef>
                <a:spcPct val="0"/>
              </a:spcBef>
              <a:spcAft>
                <a:spcPct val="0"/>
              </a:spcAft>
              <a:buClr>
                <a:schemeClr val="tx1"/>
              </a:buClr>
              <a:buChar char="•"/>
              <a:defRPr kumimoji="1" sz="1600">
                <a:solidFill>
                  <a:schemeClr val="tx1"/>
                </a:solidFill>
                <a:latin typeface="+mn-lt"/>
                <a:ea typeface="+mn-ea"/>
                <a:cs typeface="+mn-cs"/>
              </a:defRPr>
            </a:lvl3pPr>
            <a:lvl4pPr marL="1203325" indent="-173038" algn="l" rtl="0" fontAlgn="base">
              <a:spcBef>
                <a:spcPct val="20000"/>
              </a:spcBef>
              <a:spcAft>
                <a:spcPct val="0"/>
              </a:spcAft>
              <a:buClr>
                <a:schemeClr val="bg1"/>
              </a:buClr>
              <a:defRPr kumimoji="1" sz="1600">
                <a:solidFill>
                  <a:schemeClr val="bg1"/>
                </a:solidFill>
                <a:latin typeface="Arial" pitchFamily="34" charset="0"/>
                <a:ea typeface="ＭＳ Ｐゴシック" pitchFamily="50" charset="-128"/>
                <a:cs typeface="+mn-cs"/>
              </a:defRPr>
            </a:lvl4pPr>
            <a:lvl5pPr marL="1539875" indent="-163513" algn="l" rtl="0" fontAlgn="base">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5pPr>
            <a:lvl6pPr marL="19970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6pPr>
            <a:lvl7pPr marL="24542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7pPr>
            <a:lvl8pPr marL="29114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8pPr>
            <a:lvl9pPr marL="33686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9pPr>
          </a:lstStyle>
          <a:p>
            <a:pPr eaLnBrk="1" hangingPunct="1"/>
            <a:r>
              <a:rPr lang="ja-JP" altLang="en-US" kern="0" dirty="0" smtClean="0"/>
              <a:t>同じファイルの別々の場所を変更した場合は競合が発生せず、自動的にマージされる</a:t>
            </a:r>
            <a:endParaRPr lang="en-US" altLang="ja-JP" kern="0" dirty="0"/>
          </a:p>
          <a:p>
            <a:pPr lvl="1" eaLnBrk="1" hangingPunct="1"/>
            <a:r>
              <a:rPr lang="ja-JP" altLang="en-US" kern="0" dirty="0" smtClean="0"/>
              <a:t>①「右クリック</a:t>
            </a:r>
            <a:r>
              <a:rPr lang="en-US" altLang="ja-JP" kern="0" dirty="0" smtClean="0"/>
              <a:t>&gt;Open with&gt;Text </a:t>
            </a:r>
            <a:r>
              <a:rPr lang="en-US" altLang="ja-JP" kern="0" dirty="0" smtClean="0"/>
              <a:t>Editor</a:t>
            </a:r>
            <a:r>
              <a:rPr lang="ja-JP" altLang="en-US" kern="0" dirty="0" smtClean="0"/>
              <a:t>」</a:t>
            </a:r>
            <a:r>
              <a:rPr lang="ja-JP" altLang="en-US" kern="0" dirty="0" smtClean="0"/>
              <a:t>で編集可能にする</a:t>
            </a:r>
            <a:endParaRPr lang="en-US" altLang="ja-JP" kern="0" dirty="0" smtClean="0"/>
          </a:p>
          <a:p>
            <a:pPr lvl="1" eaLnBrk="1" hangingPunct="1"/>
            <a:r>
              <a:rPr lang="ja-JP" altLang="en-US" kern="0" dirty="0" smtClean="0"/>
              <a:t>②自</a:t>
            </a:r>
            <a:r>
              <a:rPr lang="ja-JP" altLang="en-US" kern="0" dirty="0"/>
              <a:t>分</a:t>
            </a:r>
            <a:r>
              <a:rPr lang="ja-JP" altLang="en-US" kern="0" dirty="0" smtClean="0"/>
              <a:t>の番号のところにニックネームを書き込み、「</a:t>
            </a:r>
            <a:r>
              <a:rPr lang="en-US" altLang="ja-JP" kern="0" dirty="0" smtClean="0"/>
              <a:t>add&gt;commit&gt;push&gt;pull</a:t>
            </a:r>
            <a:r>
              <a:rPr lang="ja-JP" altLang="en-US" kern="0" dirty="0" smtClean="0"/>
              <a:t>」</a:t>
            </a:r>
            <a:endParaRPr lang="en-US" altLang="ja-JP" kern="0" dirty="0" smtClean="0"/>
          </a:p>
          <a:p>
            <a:pPr eaLnBrk="1" hangingPunct="1"/>
            <a:r>
              <a:rPr lang="en-US" altLang="ja-JP" kern="0" dirty="0" smtClean="0"/>
              <a:t>pull</a:t>
            </a:r>
            <a:r>
              <a:rPr lang="ja-JP" altLang="en-US" kern="0" dirty="0" smtClean="0"/>
              <a:t>してみると、全員分の変更が反映されている</a:t>
            </a:r>
            <a:endParaRPr lang="en-US" altLang="ja-JP" kern="0" dirty="0" smtClean="0"/>
          </a:p>
          <a:p>
            <a:pPr marL="0" indent="0" eaLnBrk="1" hangingPunct="1">
              <a:buNone/>
            </a:pPr>
            <a:endParaRPr lang="ja-JP" altLang="en-US" kern="0" dirty="0" smtClean="0"/>
          </a:p>
        </p:txBody>
      </p:sp>
      <p:sp>
        <p:nvSpPr>
          <p:cNvPr id="13" name="Rectangle 12"/>
          <p:cNvSpPr/>
          <p:nvPr/>
        </p:nvSpPr>
        <p:spPr bwMode="auto">
          <a:xfrm>
            <a:off x="6211566" y="5523773"/>
            <a:ext cx="938015" cy="330598"/>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6" name="Rectangle 15"/>
          <p:cNvSpPr/>
          <p:nvPr/>
        </p:nvSpPr>
        <p:spPr bwMode="auto">
          <a:xfrm>
            <a:off x="1248968" y="3747328"/>
            <a:ext cx="1740975" cy="200557"/>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7" name="Rectangle 16"/>
          <p:cNvSpPr/>
          <p:nvPr/>
        </p:nvSpPr>
        <p:spPr bwMode="auto">
          <a:xfrm>
            <a:off x="2990754" y="3919346"/>
            <a:ext cx="1000676" cy="188197"/>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3" name="Slide Number Placeholder 2"/>
          <p:cNvSpPr>
            <a:spLocks noGrp="1"/>
          </p:cNvSpPr>
          <p:nvPr>
            <p:ph type="sldNum" sz="quarter" idx="10"/>
          </p:nvPr>
        </p:nvSpPr>
        <p:spPr/>
        <p:txBody>
          <a:bodyPr/>
          <a:lstStyle/>
          <a:p>
            <a:pPr>
              <a:defRPr/>
            </a:pPr>
            <a:fld id="{039A6706-94CB-4D94-B1F4-82D5F1AE57E6}" type="slidenum">
              <a:rPr lang="ja-JP" altLang="en-US" smtClean="0"/>
              <a:pPr>
                <a:defRPr/>
              </a:pPr>
              <a:t>36</a:t>
            </a:fld>
            <a:endParaRPr lang="ja-JP" altLang="en-US"/>
          </a:p>
        </p:txBody>
      </p:sp>
    </p:spTree>
    <p:extLst>
      <p:ext uri="{BB962C8B-B14F-4D97-AF65-F5344CB8AC3E}">
        <p14:creationId xmlns:p14="http://schemas.microsoft.com/office/powerpoint/2010/main" val="38136159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ja-JP" altLang="en-US" dirty="0" smtClean="0"/>
              <a:t>競</a:t>
            </a:r>
            <a:r>
              <a:rPr lang="ja-JP" altLang="en-US" dirty="0"/>
              <a:t>合の発生と解</a:t>
            </a:r>
            <a:r>
              <a:rPr lang="ja-JP" altLang="en-US" dirty="0" smtClean="0"/>
              <a:t>消</a:t>
            </a:r>
            <a:r>
              <a:rPr lang="en-US" altLang="ja-JP" dirty="0" smtClean="0"/>
              <a:t>(2/3)</a:t>
            </a:r>
            <a:r>
              <a:rPr lang="ja-JP" altLang="en-US" dirty="0" smtClean="0"/>
              <a:t>　競合の発生</a:t>
            </a:r>
            <a:r>
              <a:rPr lang="en-US" altLang="ja-JP" dirty="0"/>
              <a:t/>
            </a:r>
            <a:br>
              <a:rPr lang="en-US" altLang="ja-JP" dirty="0"/>
            </a:br>
            <a:endParaRPr kumimoji="1" lang="ja-JP" altLang="en-US" dirty="0"/>
          </a:p>
        </p:txBody>
      </p:sp>
      <p:sp>
        <p:nvSpPr>
          <p:cNvPr id="10" name="Rectangle 9"/>
          <p:cNvSpPr/>
          <p:nvPr/>
        </p:nvSpPr>
        <p:spPr bwMode="auto">
          <a:xfrm flipH="1">
            <a:off x="228600" y="2467491"/>
            <a:ext cx="8686800" cy="406983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1" name="TextBox 50"/>
          <p:cNvSpPr txBox="1">
            <a:spLocks noChangeArrowheads="1"/>
          </p:cNvSpPr>
          <p:nvPr/>
        </p:nvSpPr>
        <p:spPr bwMode="auto">
          <a:xfrm>
            <a:off x="248702" y="2467492"/>
            <a:ext cx="1333500" cy="369332"/>
          </a:xfrm>
          <a:prstGeom prst="rect">
            <a:avLst/>
          </a:prstGeom>
          <a:solidFill>
            <a:schemeClr val="accent1"/>
          </a:solidFill>
          <a:ln w="9525">
            <a:solidFill>
              <a:schemeClr val="accent1"/>
            </a:solidFill>
            <a:miter lim="800000"/>
            <a:headEnd/>
            <a:tailEnd/>
          </a:ln>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solidFill>
                  <a:schemeClr val="bg1"/>
                </a:solidFill>
              </a:rPr>
              <a:t>競合の発生</a:t>
            </a:r>
            <a:endParaRPr lang="ja-JP" altLang="en-US" dirty="0">
              <a:solidFill>
                <a:schemeClr val="bg1"/>
              </a:solidFill>
            </a:endParaRPr>
          </a:p>
        </p:txBody>
      </p:sp>
      <p:sp>
        <p:nvSpPr>
          <p:cNvPr id="12" name="Content Placeholder 2"/>
          <p:cNvSpPr txBox="1">
            <a:spLocks/>
          </p:cNvSpPr>
          <p:nvPr/>
        </p:nvSpPr>
        <p:spPr bwMode="auto">
          <a:xfrm>
            <a:off x="171391" y="583976"/>
            <a:ext cx="8686800" cy="82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73038" indent="-173038" algn="l" rtl="0" fontAlgn="base">
              <a:spcBef>
                <a:spcPct val="50000"/>
              </a:spcBef>
              <a:spcAft>
                <a:spcPct val="0"/>
              </a:spcAft>
              <a:buClr>
                <a:schemeClr val="tx1"/>
              </a:buClr>
              <a:buFont typeface="Wingdings" panose="05000000000000000000" pitchFamily="2" charset="2"/>
              <a:buChar char="§"/>
              <a:defRPr kumimoji="1" sz="1600">
                <a:solidFill>
                  <a:schemeClr val="tx1"/>
                </a:solidFill>
                <a:latin typeface="+mn-lt"/>
                <a:ea typeface="+mn-ea"/>
                <a:cs typeface="+mn-cs"/>
              </a:defRPr>
            </a:lvl1pPr>
            <a:lvl2pPr marL="509588" indent="-163513" algn="l" rtl="0" fontAlgn="base">
              <a:spcBef>
                <a:spcPct val="0"/>
              </a:spcBef>
              <a:spcAft>
                <a:spcPct val="0"/>
              </a:spcAft>
              <a:buClr>
                <a:schemeClr val="tx1"/>
              </a:buClr>
              <a:buFont typeface="Arial" panose="020B0604020202020204" pitchFamily="34" charset="0"/>
              <a:buChar char="–"/>
              <a:defRPr kumimoji="1" sz="1600">
                <a:solidFill>
                  <a:schemeClr val="tx1"/>
                </a:solidFill>
                <a:latin typeface="+mn-lt"/>
                <a:ea typeface="+mn-ea"/>
                <a:cs typeface="+mn-cs"/>
              </a:defRPr>
            </a:lvl2pPr>
            <a:lvl3pPr marL="855663" indent="-173038" algn="l" rtl="0" fontAlgn="base">
              <a:spcBef>
                <a:spcPct val="0"/>
              </a:spcBef>
              <a:spcAft>
                <a:spcPct val="0"/>
              </a:spcAft>
              <a:buClr>
                <a:schemeClr val="tx1"/>
              </a:buClr>
              <a:buChar char="•"/>
              <a:defRPr kumimoji="1" sz="1600">
                <a:solidFill>
                  <a:schemeClr val="tx1"/>
                </a:solidFill>
                <a:latin typeface="+mn-lt"/>
                <a:ea typeface="+mn-ea"/>
                <a:cs typeface="+mn-cs"/>
              </a:defRPr>
            </a:lvl3pPr>
            <a:lvl4pPr marL="1203325" indent="-173038" algn="l" rtl="0" fontAlgn="base">
              <a:spcBef>
                <a:spcPct val="20000"/>
              </a:spcBef>
              <a:spcAft>
                <a:spcPct val="0"/>
              </a:spcAft>
              <a:buClr>
                <a:schemeClr val="bg1"/>
              </a:buClr>
              <a:defRPr kumimoji="1" sz="1600">
                <a:solidFill>
                  <a:schemeClr val="bg1"/>
                </a:solidFill>
                <a:latin typeface="Arial" pitchFamily="34" charset="0"/>
                <a:ea typeface="ＭＳ Ｐゴシック" pitchFamily="50" charset="-128"/>
                <a:cs typeface="+mn-cs"/>
              </a:defRPr>
            </a:lvl4pPr>
            <a:lvl5pPr marL="1539875" indent="-163513" algn="l" rtl="0" fontAlgn="base">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5pPr>
            <a:lvl6pPr marL="19970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6pPr>
            <a:lvl7pPr marL="24542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7pPr>
            <a:lvl8pPr marL="29114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8pPr>
            <a:lvl9pPr marL="33686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9pPr>
          </a:lstStyle>
          <a:p>
            <a:pPr eaLnBrk="1" hangingPunct="1"/>
            <a:r>
              <a:rPr lang="ja-JP" altLang="en-US" kern="0" dirty="0"/>
              <a:t>同</a:t>
            </a:r>
            <a:r>
              <a:rPr lang="ja-JP" altLang="en-US" kern="0" dirty="0" smtClean="0"/>
              <a:t>じ</a:t>
            </a:r>
            <a:r>
              <a:rPr lang="ja-JP" altLang="en-US" kern="0" dirty="0"/>
              <a:t>ファイル</a:t>
            </a:r>
            <a:r>
              <a:rPr lang="ja-JP" altLang="en-US" kern="0" dirty="0" smtClean="0"/>
              <a:t>の同じ場所を別の内容で書き換えた場合競合が発生する</a:t>
            </a:r>
            <a:endParaRPr lang="en-US" altLang="ja-JP" kern="0" dirty="0" smtClean="0"/>
          </a:p>
          <a:p>
            <a:pPr lvl="1" eaLnBrk="1" hangingPunct="1"/>
            <a:r>
              <a:rPr lang="ja-JP" altLang="en-US" kern="0" dirty="0" smtClean="0"/>
              <a:t>①小さい番号の人が</a:t>
            </a:r>
            <a:r>
              <a:rPr lang="en-US" altLang="ja-JP" i="1" u="sng" kern="0" dirty="0" smtClean="0"/>
              <a:t>03Saburo</a:t>
            </a:r>
            <a:r>
              <a:rPr lang="ja-JP" altLang="en-US" kern="0" dirty="0" smtClean="0"/>
              <a:t>ファイルの一行目を「</a:t>
            </a:r>
            <a:r>
              <a:rPr lang="en-US" altLang="ja-JP" i="1" u="sng" kern="0" dirty="0" smtClean="0"/>
              <a:t>Hello</a:t>
            </a:r>
            <a:r>
              <a:rPr lang="ja-JP" altLang="en-US" i="1" u="sng" kern="0" dirty="0" smtClean="0"/>
              <a:t>　</a:t>
            </a:r>
            <a:r>
              <a:rPr lang="en-US" altLang="ja-JP" i="1" u="sng" kern="0" dirty="0" smtClean="0"/>
              <a:t>Git</a:t>
            </a:r>
            <a:r>
              <a:rPr lang="ja-JP" altLang="en-US" i="1" u="sng" kern="0" dirty="0" smtClean="0"/>
              <a:t>！</a:t>
            </a:r>
            <a:r>
              <a:rPr lang="ja-JP" altLang="en-US" kern="0" dirty="0" smtClean="0"/>
              <a:t>」に書き換え、</a:t>
            </a:r>
            <a:endParaRPr lang="en-US" altLang="ja-JP" kern="0" dirty="0" smtClean="0"/>
          </a:p>
          <a:p>
            <a:pPr marL="346075" lvl="1" indent="0" eaLnBrk="1" hangingPunct="1">
              <a:buNone/>
            </a:pPr>
            <a:r>
              <a:rPr lang="ja-JP" altLang="en-US" kern="0" dirty="0" smtClean="0"/>
              <a:t>　「</a:t>
            </a:r>
            <a:r>
              <a:rPr lang="en-US" altLang="ja-JP" kern="0" dirty="0" smtClean="0"/>
              <a:t>add</a:t>
            </a:r>
            <a:r>
              <a:rPr lang="ja-JP" altLang="en-US" kern="0" dirty="0" smtClean="0"/>
              <a:t>　</a:t>
            </a:r>
            <a:r>
              <a:rPr lang="en-US" altLang="ja-JP" kern="0" dirty="0" smtClean="0"/>
              <a:t>Index&gt;commit&gt;push</a:t>
            </a:r>
            <a:r>
              <a:rPr lang="ja-JP" altLang="en-US" kern="0" dirty="0" smtClean="0"/>
              <a:t>」を実施</a:t>
            </a:r>
            <a:endParaRPr lang="en-US" altLang="ja-JP" kern="0" dirty="0" smtClean="0"/>
          </a:p>
          <a:p>
            <a:pPr lvl="1" eaLnBrk="1" hangingPunct="1"/>
            <a:r>
              <a:rPr lang="ja-JP" altLang="en-US" kern="0" dirty="0" smtClean="0"/>
              <a:t>②大きい番号の人は</a:t>
            </a:r>
            <a:r>
              <a:rPr lang="en-US" altLang="ja-JP" kern="0" dirty="0" smtClean="0"/>
              <a:t>pull</a:t>
            </a:r>
            <a:r>
              <a:rPr lang="ja-JP" altLang="en-US" kern="0" dirty="0" smtClean="0"/>
              <a:t>を行う</a:t>
            </a:r>
            <a:endParaRPr lang="en-US" altLang="ja-JP" kern="0" dirty="0" smtClean="0"/>
          </a:p>
          <a:p>
            <a:pPr lvl="1" eaLnBrk="1" hangingPunct="1"/>
            <a:r>
              <a:rPr lang="ja-JP" altLang="en-US" kern="0" dirty="0" smtClean="0"/>
              <a:t>③</a:t>
            </a:r>
            <a:r>
              <a:rPr lang="en-US" altLang="ja-JP" kern="0" dirty="0" smtClean="0"/>
              <a:t>2</a:t>
            </a:r>
            <a:r>
              <a:rPr lang="ja-JP" altLang="en-US" kern="0" dirty="0" smtClean="0"/>
              <a:t>人ともファイルの同じ箇所を「</a:t>
            </a:r>
            <a:r>
              <a:rPr lang="en-US" altLang="ja-JP" i="1" u="sng" kern="0" dirty="0" smtClean="0"/>
              <a:t>Hello</a:t>
            </a:r>
            <a:r>
              <a:rPr lang="ja-JP" altLang="en-US" i="1" u="sng" kern="0" dirty="0" smtClean="0"/>
              <a:t>　</a:t>
            </a:r>
            <a:r>
              <a:rPr lang="ja-JP" altLang="en-US" i="1" u="sng" kern="0" dirty="0"/>
              <a:t>自分</a:t>
            </a:r>
            <a:r>
              <a:rPr lang="ja-JP" altLang="en-US" i="1" u="sng" kern="0" dirty="0" smtClean="0"/>
              <a:t>のニックネーム</a:t>
            </a:r>
            <a:r>
              <a:rPr lang="ja-JP" altLang="en-US" kern="0" dirty="0"/>
              <a:t>」</a:t>
            </a:r>
            <a:r>
              <a:rPr lang="ja-JP" altLang="en-US" kern="0" dirty="0" smtClean="0"/>
              <a:t>に書き換えて</a:t>
            </a:r>
            <a:r>
              <a:rPr lang="en-US" altLang="ja-JP" b="1" kern="0" dirty="0" smtClean="0">
                <a:solidFill>
                  <a:srgbClr val="FF0000"/>
                </a:solidFill>
              </a:rPr>
              <a:t>commit</a:t>
            </a:r>
            <a:r>
              <a:rPr lang="ja-JP" altLang="en-US" b="1" kern="0" dirty="0" smtClean="0">
                <a:solidFill>
                  <a:srgbClr val="FF0000"/>
                </a:solidFill>
              </a:rPr>
              <a:t>まで</a:t>
            </a:r>
            <a:r>
              <a:rPr lang="ja-JP" altLang="en-US" kern="0" dirty="0" smtClean="0"/>
              <a:t>行ない、</a:t>
            </a:r>
            <a:endParaRPr lang="en-US" altLang="ja-JP" kern="0" dirty="0" smtClean="0"/>
          </a:p>
          <a:p>
            <a:pPr marL="346075" lvl="1" indent="0" eaLnBrk="1" hangingPunct="1">
              <a:buNone/>
            </a:pPr>
            <a:r>
              <a:rPr lang="ja-JP" altLang="en-US" kern="0" dirty="0"/>
              <a:t>　</a:t>
            </a:r>
            <a:r>
              <a:rPr lang="ja-JP" altLang="en-US" kern="0" dirty="0" smtClean="0"/>
              <a:t>大きい番号の人が</a:t>
            </a:r>
            <a:r>
              <a:rPr lang="en-US" altLang="ja-JP" kern="0" dirty="0" smtClean="0"/>
              <a:t>push</a:t>
            </a:r>
            <a:r>
              <a:rPr lang="ja-JP" altLang="en-US" kern="0" dirty="0" smtClean="0"/>
              <a:t>を行う</a:t>
            </a:r>
            <a:endParaRPr lang="en-US" altLang="ja-JP" kern="0" dirty="0" smtClean="0"/>
          </a:p>
          <a:p>
            <a:pPr lvl="1" eaLnBrk="1" hangingPunct="1"/>
            <a:r>
              <a:rPr lang="ja-JP" altLang="en-US" kern="0" dirty="0" smtClean="0"/>
              <a:t>④小さい番号の人</a:t>
            </a:r>
            <a:r>
              <a:rPr lang="ja-JP" altLang="en-US" kern="0" dirty="0"/>
              <a:t>が</a:t>
            </a:r>
            <a:r>
              <a:rPr lang="en-US" altLang="ja-JP" kern="0" dirty="0" smtClean="0"/>
              <a:t>pull</a:t>
            </a:r>
            <a:r>
              <a:rPr lang="ja-JP" altLang="en-US" kern="0" dirty="0" smtClean="0"/>
              <a:t>を試みると、ハンクが生成され競合が発生していることがわかる</a:t>
            </a:r>
            <a:endParaRPr lang="en-US" altLang="ja-JP" kern="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33" y="3000731"/>
            <a:ext cx="5286137" cy="2016000"/>
          </a:xfrm>
          <a:prstGeom prst="rect">
            <a:avLst/>
          </a:prstGeom>
          <a:effectLst>
            <a:outerShdw blurRad="50800" dist="63500" dir="2700000" algn="tl" rotWithShape="0">
              <a:prstClr val="black">
                <a:alpha val="30000"/>
              </a:prstClr>
            </a:outerShdw>
          </a:effectLst>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r="55538" b="73434"/>
          <a:stretch/>
        </p:blipFill>
        <p:spPr>
          <a:xfrm>
            <a:off x="2296888" y="4280474"/>
            <a:ext cx="6386851" cy="2016000"/>
          </a:xfrm>
          <a:prstGeom prst="rect">
            <a:avLst/>
          </a:prstGeom>
          <a:effectLst>
            <a:outerShdw blurRad="50800" dist="63500" dir="2700000" algn="tl" rotWithShape="0">
              <a:prstClr val="black">
                <a:alpha val="30000"/>
              </a:prstClr>
            </a:outerShdw>
          </a:effectLst>
        </p:spPr>
      </p:pic>
      <p:sp>
        <p:nvSpPr>
          <p:cNvPr id="8" name="Rectangle 7"/>
          <p:cNvSpPr/>
          <p:nvPr/>
        </p:nvSpPr>
        <p:spPr bwMode="auto">
          <a:xfrm>
            <a:off x="644187" y="4576621"/>
            <a:ext cx="1053984" cy="314694"/>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9" name="Rectangle 8"/>
          <p:cNvSpPr/>
          <p:nvPr/>
        </p:nvSpPr>
        <p:spPr bwMode="auto">
          <a:xfrm>
            <a:off x="5728269" y="5090007"/>
            <a:ext cx="1238587" cy="352850"/>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4" name="Slide Number Placeholder 3"/>
          <p:cNvSpPr>
            <a:spLocks noGrp="1"/>
          </p:cNvSpPr>
          <p:nvPr>
            <p:ph type="sldNum" sz="quarter" idx="10"/>
          </p:nvPr>
        </p:nvSpPr>
        <p:spPr/>
        <p:txBody>
          <a:bodyPr/>
          <a:lstStyle/>
          <a:p>
            <a:pPr>
              <a:defRPr/>
            </a:pPr>
            <a:fld id="{039A6706-94CB-4D94-B1F4-82D5F1AE57E6}" type="slidenum">
              <a:rPr lang="ja-JP" altLang="en-US" smtClean="0"/>
              <a:pPr>
                <a:defRPr/>
              </a:pPr>
              <a:t>37</a:t>
            </a:fld>
            <a:endParaRPr lang="ja-JP" altLang="en-US"/>
          </a:p>
        </p:txBody>
      </p:sp>
    </p:spTree>
    <p:extLst>
      <p:ext uri="{BB962C8B-B14F-4D97-AF65-F5344CB8AC3E}">
        <p14:creationId xmlns:p14="http://schemas.microsoft.com/office/powerpoint/2010/main" val="1822399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ja-JP" altLang="en-US" dirty="0" smtClean="0"/>
              <a:t>競</a:t>
            </a:r>
            <a:r>
              <a:rPr lang="ja-JP" altLang="en-US" dirty="0"/>
              <a:t>合の発生と解</a:t>
            </a:r>
            <a:r>
              <a:rPr lang="ja-JP" altLang="en-US" dirty="0" smtClean="0"/>
              <a:t>消</a:t>
            </a:r>
            <a:r>
              <a:rPr lang="en-US" altLang="ja-JP" dirty="0" smtClean="0"/>
              <a:t>(3/3)</a:t>
            </a:r>
            <a:r>
              <a:rPr lang="ja-JP" altLang="en-US" dirty="0" smtClean="0"/>
              <a:t>　競合の解消</a:t>
            </a:r>
            <a:r>
              <a:rPr lang="en-US" altLang="ja-JP" dirty="0"/>
              <a:t/>
            </a:r>
            <a:br>
              <a:rPr lang="en-US" altLang="ja-JP" dirty="0"/>
            </a:br>
            <a:endParaRPr kumimoji="1" lang="ja-JP" altLang="en-US" dirty="0"/>
          </a:p>
        </p:txBody>
      </p:sp>
      <p:sp>
        <p:nvSpPr>
          <p:cNvPr id="10" name="Rectangle 9"/>
          <p:cNvSpPr/>
          <p:nvPr/>
        </p:nvSpPr>
        <p:spPr bwMode="auto">
          <a:xfrm flipH="1">
            <a:off x="228600" y="1977999"/>
            <a:ext cx="8686800" cy="4559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dirty="0" smtClean="0"/>
              <a:t>EE</a:t>
            </a:r>
            <a:endParaRPr lang="ja-JP" altLang="en-US" dirty="0"/>
          </a:p>
        </p:txBody>
      </p:sp>
      <p:sp>
        <p:nvSpPr>
          <p:cNvPr id="11" name="TextBox 50"/>
          <p:cNvSpPr txBox="1">
            <a:spLocks noChangeArrowheads="1"/>
          </p:cNvSpPr>
          <p:nvPr/>
        </p:nvSpPr>
        <p:spPr bwMode="auto">
          <a:xfrm>
            <a:off x="228600" y="1977999"/>
            <a:ext cx="1371600" cy="369332"/>
          </a:xfrm>
          <a:prstGeom prst="rect">
            <a:avLst/>
          </a:prstGeom>
          <a:solidFill>
            <a:schemeClr val="accent1"/>
          </a:solidFill>
          <a:ln w="9525">
            <a:solidFill>
              <a:schemeClr val="accent1"/>
            </a:solidFill>
            <a:miter lim="800000"/>
            <a:headEnd/>
            <a:tailEnd/>
          </a:ln>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a:solidFill>
                  <a:schemeClr val="bg1"/>
                </a:solidFill>
              </a:rPr>
              <a:t>競合</a:t>
            </a:r>
            <a:r>
              <a:rPr lang="ja-JP" altLang="en-US" dirty="0" smtClean="0">
                <a:solidFill>
                  <a:schemeClr val="bg1"/>
                </a:solidFill>
              </a:rPr>
              <a:t>の解消</a:t>
            </a:r>
            <a:endParaRPr lang="ja-JP" altLang="en-US" dirty="0">
              <a:solidFill>
                <a:schemeClr val="bg1"/>
              </a:solidFill>
            </a:endParaRPr>
          </a:p>
        </p:txBody>
      </p:sp>
      <p:sp>
        <p:nvSpPr>
          <p:cNvPr id="12" name="Content Placeholder 2"/>
          <p:cNvSpPr txBox="1">
            <a:spLocks/>
          </p:cNvSpPr>
          <p:nvPr/>
        </p:nvSpPr>
        <p:spPr bwMode="auto">
          <a:xfrm>
            <a:off x="171391" y="583976"/>
            <a:ext cx="8686800" cy="82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73038" indent="-173038" algn="l" rtl="0" fontAlgn="base">
              <a:spcBef>
                <a:spcPct val="50000"/>
              </a:spcBef>
              <a:spcAft>
                <a:spcPct val="0"/>
              </a:spcAft>
              <a:buClr>
                <a:schemeClr val="tx1"/>
              </a:buClr>
              <a:buFont typeface="Wingdings" panose="05000000000000000000" pitchFamily="2" charset="2"/>
              <a:buChar char="§"/>
              <a:defRPr kumimoji="1" sz="1600">
                <a:solidFill>
                  <a:schemeClr val="tx1"/>
                </a:solidFill>
                <a:latin typeface="+mn-lt"/>
                <a:ea typeface="+mn-ea"/>
                <a:cs typeface="+mn-cs"/>
              </a:defRPr>
            </a:lvl1pPr>
            <a:lvl2pPr marL="509588" indent="-163513" algn="l" rtl="0" fontAlgn="base">
              <a:spcBef>
                <a:spcPct val="0"/>
              </a:spcBef>
              <a:spcAft>
                <a:spcPct val="0"/>
              </a:spcAft>
              <a:buClr>
                <a:schemeClr val="tx1"/>
              </a:buClr>
              <a:buFont typeface="Arial" panose="020B0604020202020204" pitchFamily="34" charset="0"/>
              <a:buChar char="–"/>
              <a:defRPr kumimoji="1" sz="1600">
                <a:solidFill>
                  <a:schemeClr val="tx1"/>
                </a:solidFill>
                <a:latin typeface="+mn-lt"/>
                <a:ea typeface="+mn-ea"/>
                <a:cs typeface="+mn-cs"/>
              </a:defRPr>
            </a:lvl2pPr>
            <a:lvl3pPr marL="855663" indent="-173038" algn="l" rtl="0" fontAlgn="base">
              <a:spcBef>
                <a:spcPct val="0"/>
              </a:spcBef>
              <a:spcAft>
                <a:spcPct val="0"/>
              </a:spcAft>
              <a:buClr>
                <a:schemeClr val="tx1"/>
              </a:buClr>
              <a:buChar char="•"/>
              <a:defRPr kumimoji="1" sz="1600">
                <a:solidFill>
                  <a:schemeClr val="tx1"/>
                </a:solidFill>
                <a:latin typeface="+mn-lt"/>
                <a:ea typeface="+mn-ea"/>
                <a:cs typeface="+mn-cs"/>
              </a:defRPr>
            </a:lvl3pPr>
            <a:lvl4pPr marL="1203325" indent="-173038" algn="l" rtl="0" fontAlgn="base">
              <a:spcBef>
                <a:spcPct val="20000"/>
              </a:spcBef>
              <a:spcAft>
                <a:spcPct val="0"/>
              </a:spcAft>
              <a:buClr>
                <a:schemeClr val="bg1"/>
              </a:buClr>
              <a:defRPr kumimoji="1" sz="1600">
                <a:solidFill>
                  <a:schemeClr val="bg1"/>
                </a:solidFill>
                <a:latin typeface="Arial" pitchFamily="34" charset="0"/>
                <a:ea typeface="ＭＳ Ｐゴシック" pitchFamily="50" charset="-128"/>
                <a:cs typeface="+mn-cs"/>
              </a:defRPr>
            </a:lvl4pPr>
            <a:lvl5pPr marL="1539875" indent="-163513" algn="l" rtl="0" fontAlgn="base">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5pPr>
            <a:lvl6pPr marL="19970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6pPr>
            <a:lvl7pPr marL="24542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7pPr>
            <a:lvl8pPr marL="29114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8pPr>
            <a:lvl9pPr marL="33686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9pPr>
          </a:lstStyle>
          <a:p>
            <a:pPr eaLnBrk="1" hangingPunct="1"/>
            <a:r>
              <a:rPr lang="ja-JP" altLang="en-US" kern="0" dirty="0"/>
              <a:t>ハン</a:t>
            </a:r>
            <a:r>
              <a:rPr lang="ja-JP" altLang="en-US" kern="0" dirty="0" smtClean="0"/>
              <a:t>ク部分を手動で修正</a:t>
            </a:r>
            <a:endParaRPr lang="en-US" altLang="ja-JP" kern="0" dirty="0" smtClean="0"/>
          </a:p>
          <a:p>
            <a:pPr lvl="1" eaLnBrk="1" hangingPunct="1"/>
            <a:r>
              <a:rPr lang="ja-JP" altLang="en-US" kern="0" dirty="0" smtClean="0"/>
              <a:t>①小さい番号の人はハンク部分をすべて消して　「</a:t>
            </a:r>
            <a:r>
              <a:rPr lang="en-US" altLang="ja-JP" i="1" u="sng" kern="0" dirty="0" smtClean="0"/>
              <a:t>Hello</a:t>
            </a:r>
            <a:r>
              <a:rPr lang="ja-JP" altLang="en-US" i="1" u="sng" kern="0" dirty="0" smtClean="0"/>
              <a:t>　</a:t>
            </a:r>
            <a:r>
              <a:rPr lang="en-US" altLang="ja-JP" i="1" u="sng" kern="0" dirty="0" smtClean="0"/>
              <a:t>saburo</a:t>
            </a:r>
            <a:r>
              <a:rPr lang="ja-JP" altLang="en-US" i="1" u="sng" kern="0" dirty="0" smtClean="0"/>
              <a:t>＆</a:t>
            </a:r>
            <a:r>
              <a:rPr lang="en-US" altLang="ja-JP" i="1" u="sng" kern="0" dirty="0" smtClean="0"/>
              <a:t>shiro</a:t>
            </a:r>
            <a:r>
              <a:rPr lang="ja-JP" altLang="en-US" i="1" u="sng" kern="0" dirty="0" smtClean="0"/>
              <a:t>！</a:t>
            </a:r>
            <a:r>
              <a:rPr lang="ja-JP" altLang="en-US" i="1" kern="0" dirty="0" smtClean="0"/>
              <a:t>」</a:t>
            </a:r>
            <a:r>
              <a:rPr lang="ja-JP" altLang="en-US" kern="0" dirty="0" smtClean="0"/>
              <a:t>のよ</a:t>
            </a:r>
            <a:r>
              <a:rPr lang="ja-JP" altLang="en-US" kern="0" dirty="0"/>
              <a:t>う</a:t>
            </a:r>
            <a:r>
              <a:rPr lang="ja-JP" altLang="en-US" kern="0" dirty="0" smtClean="0"/>
              <a:t>に修正</a:t>
            </a:r>
            <a:r>
              <a:rPr lang="ja-JP" altLang="en-US" kern="0" dirty="0"/>
              <a:t>し「</a:t>
            </a:r>
            <a:r>
              <a:rPr lang="en-US" altLang="ja-JP" kern="0" dirty="0"/>
              <a:t>add&gt;commit&gt;push</a:t>
            </a:r>
            <a:r>
              <a:rPr lang="ja-JP" altLang="en-US" kern="0" dirty="0" smtClean="0"/>
              <a:t>」を実施</a:t>
            </a:r>
            <a:endParaRPr lang="en-US" altLang="ja-JP" kern="0" dirty="0" smtClean="0"/>
          </a:p>
          <a:p>
            <a:pPr lvl="1" eaLnBrk="1" hangingPunct="1"/>
            <a:r>
              <a:rPr lang="ja-JP" altLang="en-US" kern="0" dirty="0" smtClean="0"/>
              <a:t>②大きい番号の人は</a:t>
            </a:r>
            <a:r>
              <a:rPr lang="en-US" altLang="ja-JP" kern="0" dirty="0" smtClean="0"/>
              <a:t>pull</a:t>
            </a:r>
            <a:r>
              <a:rPr lang="ja-JP" altLang="en-US" kern="0" dirty="0" smtClean="0"/>
              <a:t>を行い、変更が反映されていることを確認する</a:t>
            </a:r>
            <a:endParaRPr lang="en-US" altLang="ja-JP" kern="0" dirty="0" smtClean="0"/>
          </a:p>
          <a:p>
            <a:pPr lvl="1" eaLnBrk="1" hangingPunct="1"/>
            <a:endParaRPr lang="en-US" altLang="ja-JP" kern="0" dirty="0" smtClean="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37288" b="58721"/>
          <a:stretch/>
        </p:blipFill>
        <p:spPr>
          <a:xfrm>
            <a:off x="345854" y="2586067"/>
            <a:ext cx="6653950" cy="2304000"/>
          </a:xfrm>
          <a:prstGeom prst="rect">
            <a:avLst/>
          </a:prstGeom>
          <a:effectLst>
            <a:outerShdw blurRad="50800" dist="63500" dir="2700000" algn="tl" rotWithShape="0">
              <a:prstClr val="black">
                <a:alpha val="30000"/>
              </a:prstClr>
            </a:outerShdw>
          </a:effectLst>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r="44321"/>
          <a:stretch/>
        </p:blipFill>
        <p:spPr>
          <a:xfrm>
            <a:off x="1988828" y="4391478"/>
            <a:ext cx="6695192" cy="1944000"/>
          </a:xfrm>
          <a:prstGeom prst="rect">
            <a:avLst/>
          </a:prstGeom>
          <a:effectLst>
            <a:outerShdw blurRad="50800" dist="63500" dir="2700000" algn="tl" rotWithShape="0">
              <a:prstClr val="black">
                <a:alpha val="30000"/>
              </a:prstClr>
            </a:outerShdw>
          </a:effectLst>
        </p:spPr>
      </p:pic>
      <p:sp>
        <p:nvSpPr>
          <p:cNvPr id="9" name="Rectangle 8"/>
          <p:cNvSpPr/>
          <p:nvPr/>
        </p:nvSpPr>
        <p:spPr bwMode="auto">
          <a:xfrm>
            <a:off x="2951957" y="3179246"/>
            <a:ext cx="4047847" cy="783153"/>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mtClean="0"/>
              <a:t>ｖ</a:t>
            </a:r>
            <a:endParaRPr lang="ja-JP" altLang="en-US" dirty="0"/>
          </a:p>
        </p:txBody>
      </p:sp>
      <p:sp>
        <p:nvSpPr>
          <p:cNvPr id="14" name="Rectangle 13"/>
          <p:cNvSpPr/>
          <p:nvPr/>
        </p:nvSpPr>
        <p:spPr bwMode="auto">
          <a:xfrm>
            <a:off x="4785235" y="5091669"/>
            <a:ext cx="3898785" cy="783153"/>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mtClean="0"/>
              <a:t>ｖ</a:t>
            </a:r>
            <a:endParaRPr lang="ja-JP" altLang="en-US" dirty="0"/>
          </a:p>
        </p:txBody>
      </p:sp>
      <p:sp>
        <p:nvSpPr>
          <p:cNvPr id="3" name="Slide Number Placeholder 2"/>
          <p:cNvSpPr>
            <a:spLocks noGrp="1"/>
          </p:cNvSpPr>
          <p:nvPr>
            <p:ph type="sldNum" sz="quarter" idx="10"/>
          </p:nvPr>
        </p:nvSpPr>
        <p:spPr/>
        <p:txBody>
          <a:bodyPr/>
          <a:lstStyle/>
          <a:p>
            <a:pPr>
              <a:defRPr/>
            </a:pPr>
            <a:fld id="{039A6706-94CB-4D94-B1F4-82D5F1AE57E6}" type="slidenum">
              <a:rPr lang="ja-JP" altLang="en-US" smtClean="0"/>
              <a:pPr>
                <a:defRPr/>
              </a:pPr>
              <a:t>38</a:t>
            </a:fld>
            <a:endParaRPr lang="ja-JP" altLang="en-US"/>
          </a:p>
        </p:txBody>
      </p:sp>
    </p:spTree>
    <p:extLst>
      <p:ext uri="{BB962C8B-B14F-4D97-AF65-F5344CB8AC3E}">
        <p14:creationId xmlns:p14="http://schemas.microsoft.com/office/powerpoint/2010/main" val="40327581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p:cNvSpPr>
            <a:spLocks noGrp="1"/>
          </p:cNvSpPr>
          <p:nvPr>
            <p:ph type="sldNum" sz="quarter" idx="10"/>
          </p:nvPr>
        </p:nvSpPr>
        <p:spPr>
          <a:noFill/>
        </p:spPr>
        <p:txBody>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fontAlgn="base">
              <a:spcBef>
                <a:spcPct val="0"/>
              </a:spcBef>
              <a:spcAft>
                <a:spcPct val="0"/>
              </a:spcAft>
            </a:pPr>
            <a:fld id="{28ECE2A8-48B8-4C2D-BA41-2F2886572165}" type="slidenum">
              <a:rPr lang="ja-JP" altLang="en-US" smtClean="0">
                <a:cs typeface="Arial" panose="020B0604020202020204" pitchFamily="34" charset="0"/>
              </a:rPr>
              <a:pPr fontAlgn="base">
                <a:spcBef>
                  <a:spcPct val="0"/>
                </a:spcBef>
                <a:spcAft>
                  <a:spcPct val="0"/>
                </a:spcAft>
              </a:pPr>
              <a:t>39</a:t>
            </a:fld>
            <a:endParaRPr lang="ja-JP" altLang="en-US" smtClean="0">
              <a:cs typeface="Arial" panose="020B0604020202020204" pitchFamily="34" charset="0"/>
            </a:endParaRPr>
          </a:p>
        </p:txBody>
      </p:sp>
      <p:sp>
        <p:nvSpPr>
          <p:cNvPr id="56323" name="Title 1"/>
          <p:cNvSpPr>
            <a:spLocks noGrp="1"/>
          </p:cNvSpPr>
          <p:nvPr>
            <p:ph type="title"/>
          </p:nvPr>
        </p:nvSpPr>
        <p:spPr/>
        <p:txBody>
          <a:bodyPr/>
          <a:lstStyle/>
          <a:p>
            <a:pPr eaLnBrk="1" hangingPunct="1"/>
            <a:r>
              <a:rPr lang="ja-JP" altLang="en-US" dirty="0" smtClean="0"/>
              <a:t>ローカルで</a:t>
            </a:r>
            <a:r>
              <a:rPr lang="en-US" altLang="ja-JP" dirty="0" smtClean="0"/>
              <a:t>Git</a:t>
            </a:r>
            <a:r>
              <a:rPr lang="ja-JP" altLang="en-US" dirty="0" smtClean="0"/>
              <a:t>を使う　複数の</a:t>
            </a:r>
            <a:r>
              <a:rPr lang="en-US" altLang="ja-JP" dirty="0" smtClean="0"/>
              <a:t>branch</a:t>
            </a:r>
            <a:r>
              <a:rPr lang="ja-JP" altLang="en-US" dirty="0" smtClean="0"/>
              <a:t>で</a:t>
            </a:r>
            <a:r>
              <a:rPr lang="en-US" altLang="ja-JP" dirty="0" smtClean="0"/>
              <a:t>commit</a:t>
            </a:r>
            <a:r>
              <a:rPr lang="ja-JP" altLang="en-US" dirty="0" smtClean="0"/>
              <a:t>する</a:t>
            </a:r>
          </a:p>
        </p:txBody>
      </p:sp>
      <p:cxnSp>
        <p:nvCxnSpPr>
          <p:cNvPr id="6" name="Straight Arrow Connector 5"/>
          <p:cNvCxnSpPr>
            <a:stCxn id="7" idx="1"/>
          </p:cNvCxnSpPr>
          <p:nvPr/>
        </p:nvCxnSpPr>
        <p:spPr bwMode="auto">
          <a:xfrm rot="16200000" flipH="1">
            <a:off x="2311401" y="3133725"/>
            <a:ext cx="603250" cy="1425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bwMode="auto">
          <a:xfrm rot="16200000">
            <a:off x="1697831" y="2855119"/>
            <a:ext cx="404813" cy="974725"/>
          </a:xfrm>
          <a:prstGeom prst="roundRect">
            <a:avLst/>
          </a:prstGeom>
          <a:solidFill>
            <a:schemeClr val="accent1"/>
          </a:solid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6326" name="TextBox 36"/>
          <p:cNvSpPr txBox="1">
            <a:spLocks noChangeArrowheads="1"/>
          </p:cNvSpPr>
          <p:nvPr/>
        </p:nvSpPr>
        <p:spPr bwMode="auto">
          <a:xfrm>
            <a:off x="889000" y="2465388"/>
            <a:ext cx="164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algn="ctr"/>
            <a:r>
              <a:rPr lang="en-US" altLang="ja-JP" dirty="0"/>
              <a:t>new_feature</a:t>
            </a:r>
            <a:endParaRPr lang="ja-JP" altLang="en-US" dirty="0"/>
          </a:p>
        </p:txBody>
      </p:sp>
      <p:cxnSp>
        <p:nvCxnSpPr>
          <p:cNvPr id="9" name="Straight Arrow Connector 8"/>
          <p:cNvCxnSpPr>
            <a:stCxn id="10" idx="1"/>
          </p:cNvCxnSpPr>
          <p:nvPr/>
        </p:nvCxnSpPr>
        <p:spPr bwMode="auto">
          <a:xfrm flipH="1">
            <a:off x="3317875" y="3557588"/>
            <a:ext cx="0" cy="6000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bwMode="auto">
          <a:xfrm rot="16200000">
            <a:off x="3114675" y="2868613"/>
            <a:ext cx="404813" cy="973137"/>
          </a:xfrm>
          <a:prstGeom prst="roundRect">
            <a:avLst/>
          </a:prstGeom>
          <a:solidFill>
            <a:schemeClr val="accent1"/>
          </a:solid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11" name="Straight Connector 10"/>
          <p:cNvCxnSpPr/>
          <p:nvPr/>
        </p:nvCxnSpPr>
        <p:spPr>
          <a:xfrm flipH="1" flipV="1">
            <a:off x="2405063" y="3619500"/>
            <a:ext cx="815975" cy="3778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201988" y="3702050"/>
            <a:ext cx="17462" cy="2905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6331" name="TextBox 66"/>
          <p:cNvSpPr txBox="1">
            <a:spLocks noChangeArrowheads="1"/>
          </p:cNvSpPr>
          <p:nvPr/>
        </p:nvSpPr>
        <p:spPr bwMode="auto">
          <a:xfrm>
            <a:off x="2854325" y="2468563"/>
            <a:ext cx="1158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algn="ctr"/>
            <a:r>
              <a:rPr lang="en-US" altLang="ja-JP" dirty="0"/>
              <a:t>master</a:t>
            </a:r>
            <a:endParaRPr lang="ja-JP" altLang="en-US"/>
          </a:p>
        </p:txBody>
      </p:sp>
      <p:sp>
        <p:nvSpPr>
          <p:cNvPr id="14" name="Oval Callout 13"/>
          <p:cNvSpPr/>
          <p:nvPr/>
        </p:nvSpPr>
        <p:spPr bwMode="auto">
          <a:xfrm>
            <a:off x="252413" y="4359275"/>
            <a:ext cx="1631950" cy="1327150"/>
          </a:xfrm>
          <a:prstGeom prst="wedgeEllipseCallout">
            <a:avLst>
              <a:gd name="adj1" fmla="val 33193"/>
              <a:gd name="adj2" fmla="val -122670"/>
            </a:avLst>
          </a:prstGeom>
          <a:solidFill>
            <a:schemeClr val="accent3"/>
          </a:solidFill>
          <a:ln>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600" dirty="0">
                <a:solidFill>
                  <a:schemeClr val="tx1"/>
                </a:solidFill>
              </a:rPr>
              <a:t>A.txt</a:t>
            </a:r>
            <a:r>
              <a:rPr lang="ja-JP" altLang="en-US" sz="1600" dirty="0">
                <a:solidFill>
                  <a:schemeClr val="tx1"/>
                </a:solidFill>
              </a:rPr>
              <a:t>　</a:t>
            </a:r>
            <a:r>
              <a:rPr lang="en-US" altLang="ja-JP" sz="1600" dirty="0">
                <a:solidFill>
                  <a:schemeClr val="tx1"/>
                </a:solidFill>
              </a:rPr>
              <a:t>B.txt</a:t>
            </a:r>
            <a:r>
              <a:rPr lang="ja-JP" altLang="en-US" sz="1600" dirty="0">
                <a:solidFill>
                  <a:schemeClr val="tx1"/>
                </a:solidFill>
              </a:rPr>
              <a:t>　</a:t>
            </a:r>
            <a:r>
              <a:rPr lang="en-US" altLang="ja-JP" sz="1600" dirty="0">
                <a:solidFill>
                  <a:srgbClr val="FF0000"/>
                </a:solidFill>
              </a:rPr>
              <a:t>C.txt</a:t>
            </a:r>
          </a:p>
          <a:p>
            <a:pPr algn="ctr">
              <a:defRPr/>
            </a:pPr>
            <a:r>
              <a:rPr lang="en-US" altLang="ja-JP" sz="1600" dirty="0">
                <a:solidFill>
                  <a:schemeClr val="tx1"/>
                </a:solidFill>
              </a:rPr>
              <a:t>Math.txt</a:t>
            </a:r>
            <a:endParaRPr lang="ja-JP" altLang="en-US" sz="1600" dirty="0">
              <a:solidFill>
                <a:schemeClr val="tx1"/>
              </a:solidFill>
            </a:endParaRPr>
          </a:p>
        </p:txBody>
      </p:sp>
      <p:sp>
        <p:nvSpPr>
          <p:cNvPr id="15" name="Oval Callout 14"/>
          <p:cNvSpPr/>
          <p:nvPr/>
        </p:nvSpPr>
        <p:spPr bwMode="auto">
          <a:xfrm>
            <a:off x="3746500" y="4157663"/>
            <a:ext cx="1482725" cy="1228725"/>
          </a:xfrm>
          <a:prstGeom prst="wedgeEllipseCallout">
            <a:avLst>
              <a:gd name="adj1" fmla="val -54465"/>
              <a:gd name="adj2" fmla="val -99727"/>
            </a:avLst>
          </a:prstGeom>
          <a:solidFill>
            <a:schemeClr val="accent3"/>
          </a:solidFill>
          <a:ln>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600" dirty="0">
                <a:solidFill>
                  <a:schemeClr val="tx1"/>
                </a:solidFill>
              </a:rPr>
              <a:t>A.txt</a:t>
            </a:r>
            <a:r>
              <a:rPr lang="ja-JP" altLang="en-US" sz="1600" dirty="0">
                <a:solidFill>
                  <a:schemeClr val="tx1"/>
                </a:solidFill>
              </a:rPr>
              <a:t>　</a:t>
            </a:r>
            <a:r>
              <a:rPr lang="en-US" altLang="ja-JP" sz="1600" dirty="0">
                <a:solidFill>
                  <a:schemeClr val="tx1"/>
                </a:solidFill>
              </a:rPr>
              <a:t>B.txt</a:t>
            </a:r>
            <a:r>
              <a:rPr lang="ja-JP" altLang="en-US" sz="1600" dirty="0">
                <a:solidFill>
                  <a:schemeClr val="tx1"/>
                </a:solidFill>
              </a:rPr>
              <a:t>　</a:t>
            </a:r>
            <a:r>
              <a:rPr lang="en-US" altLang="ja-JP" sz="1600" dirty="0">
                <a:solidFill>
                  <a:srgbClr val="FF0000"/>
                </a:solidFill>
              </a:rPr>
              <a:t>D.txt</a:t>
            </a:r>
          </a:p>
          <a:p>
            <a:pPr algn="ctr">
              <a:defRPr/>
            </a:pPr>
            <a:r>
              <a:rPr lang="en-US" altLang="ja-JP" sz="1600" dirty="0">
                <a:solidFill>
                  <a:schemeClr val="tx1"/>
                </a:solidFill>
              </a:rPr>
              <a:t>Math.txt</a:t>
            </a:r>
            <a:endParaRPr lang="ja-JP" altLang="en-US" sz="1600" dirty="0">
              <a:solidFill>
                <a:schemeClr val="tx1"/>
              </a:solidFill>
            </a:endParaRPr>
          </a:p>
        </p:txBody>
      </p:sp>
      <p:sp>
        <p:nvSpPr>
          <p:cNvPr id="56334" name="TextBox 2"/>
          <p:cNvSpPr txBox="1">
            <a:spLocks noChangeArrowheads="1"/>
          </p:cNvSpPr>
          <p:nvPr/>
        </p:nvSpPr>
        <p:spPr bwMode="auto">
          <a:xfrm flipH="1">
            <a:off x="913354" y="2151102"/>
            <a:ext cx="19420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a:t>開発</a:t>
            </a:r>
            <a:r>
              <a:rPr lang="ja-JP" altLang="en-US" dirty="0" smtClean="0"/>
              <a:t>用</a:t>
            </a:r>
            <a:r>
              <a:rPr lang="en-US" altLang="ja-JP" dirty="0" smtClean="0"/>
              <a:t>branch</a:t>
            </a:r>
            <a:endParaRPr lang="ja-JP" altLang="en-US" dirty="0"/>
          </a:p>
        </p:txBody>
      </p:sp>
      <p:sp>
        <p:nvSpPr>
          <p:cNvPr id="56335" name="TextBox 51"/>
          <p:cNvSpPr txBox="1">
            <a:spLocks noChangeArrowheads="1"/>
          </p:cNvSpPr>
          <p:nvPr/>
        </p:nvSpPr>
        <p:spPr bwMode="auto">
          <a:xfrm flipH="1">
            <a:off x="2633663" y="2144713"/>
            <a:ext cx="1812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a:t>ビルド</a:t>
            </a:r>
            <a:r>
              <a:rPr lang="ja-JP" altLang="en-US" dirty="0" smtClean="0"/>
              <a:t>用</a:t>
            </a:r>
            <a:r>
              <a:rPr lang="en-US" altLang="ja-JP" dirty="0" smtClean="0"/>
              <a:t>branch</a:t>
            </a:r>
            <a:endParaRPr lang="ja-JP" altLang="en-US" dirty="0"/>
          </a:p>
        </p:txBody>
      </p:sp>
      <p:sp>
        <p:nvSpPr>
          <p:cNvPr id="18" name="Rectangle 17"/>
          <p:cNvSpPr/>
          <p:nvPr/>
        </p:nvSpPr>
        <p:spPr>
          <a:xfrm>
            <a:off x="182563" y="1670050"/>
            <a:ext cx="8686800" cy="48672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dirty="0" smtClean="0"/>
              <a:t>E</a:t>
            </a:r>
            <a:endParaRPr lang="ja-JP" altLang="en-US" dirty="0"/>
          </a:p>
        </p:txBody>
      </p:sp>
      <p:sp>
        <p:nvSpPr>
          <p:cNvPr id="19" name="TextBox 56328"/>
          <p:cNvSpPr txBox="1">
            <a:spLocks noChangeArrowheads="1"/>
          </p:cNvSpPr>
          <p:nvPr/>
        </p:nvSpPr>
        <p:spPr bwMode="auto">
          <a:xfrm>
            <a:off x="5381625" y="3597275"/>
            <a:ext cx="33353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marL="285750" indent="-285750">
              <a:buFont typeface="Wingdings" panose="05000000000000000000" pitchFamily="2" charset="2"/>
              <a:buChar char="ü"/>
              <a:defRPr/>
            </a:pPr>
            <a:r>
              <a:rPr lang="en-US" altLang="ja-JP" dirty="0" smtClean="0"/>
              <a:t>HEAD</a:t>
            </a:r>
            <a:r>
              <a:rPr lang="ja-JP" altLang="en-US" i="1" dirty="0" smtClean="0"/>
              <a:t>を切り替える</a:t>
            </a:r>
            <a:endParaRPr lang="en-US" altLang="ja-JP" i="1" dirty="0" smtClean="0"/>
          </a:p>
          <a:p>
            <a:pPr>
              <a:defRPr/>
            </a:pPr>
            <a:r>
              <a:rPr lang="en-US" altLang="ja-JP" i="1" dirty="0" smtClean="0"/>
              <a:t>$git checkout new_feature</a:t>
            </a:r>
            <a:endParaRPr lang="ja-JP" altLang="en-US" i="1" dirty="0" smtClean="0"/>
          </a:p>
        </p:txBody>
      </p:sp>
      <p:sp>
        <p:nvSpPr>
          <p:cNvPr id="20" name="TextBox 56328"/>
          <p:cNvSpPr txBox="1">
            <a:spLocks noChangeArrowheads="1"/>
          </p:cNvSpPr>
          <p:nvPr/>
        </p:nvSpPr>
        <p:spPr bwMode="auto">
          <a:xfrm>
            <a:off x="5376863" y="2154238"/>
            <a:ext cx="41195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marL="285750" indent="-285750">
              <a:buFont typeface="Wingdings" panose="05000000000000000000" pitchFamily="2" charset="2"/>
              <a:buChar char="ü"/>
              <a:defRPr/>
            </a:pPr>
            <a:r>
              <a:rPr lang="en-US" altLang="ja-JP" dirty="0" smtClean="0"/>
              <a:t>master</a:t>
            </a:r>
            <a:r>
              <a:rPr lang="en-US" altLang="ja-JP" i="1" dirty="0" smtClean="0"/>
              <a:t>branch</a:t>
            </a:r>
            <a:r>
              <a:rPr lang="ja-JP" altLang="en-US" i="1" dirty="0" smtClean="0"/>
              <a:t>で変更を加える</a:t>
            </a:r>
            <a:endParaRPr lang="en-US" altLang="ja-JP" i="1" dirty="0" smtClean="0"/>
          </a:p>
          <a:p>
            <a:pPr>
              <a:defRPr/>
            </a:pPr>
            <a:r>
              <a:rPr lang="en-US" altLang="ja-JP" i="1" dirty="0" smtClean="0"/>
              <a:t> $touch D.txt</a:t>
            </a:r>
          </a:p>
          <a:p>
            <a:pPr>
              <a:defRPr/>
            </a:pPr>
            <a:r>
              <a:rPr lang="en-US" altLang="ja-JP" i="1" dirty="0" smtClean="0"/>
              <a:t> $git commit –a –m “Adding </a:t>
            </a:r>
          </a:p>
          <a:p>
            <a:pPr>
              <a:defRPr/>
            </a:pPr>
            <a:r>
              <a:rPr lang="en-US" altLang="ja-JP" i="1" dirty="0" smtClean="0"/>
              <a:t>D.txt”</a:t>
            </a:r>
            <a:endParaRPr lang="ja-JP" altLang="en-US" i="1" dirty="0" smtClean="0"/>
          </a:p>
        </p:txBody>
      </p:sp>
      <p:sp>
        <p:nvSpPr>
          <p:cNvPr id="21" name="TextBox 56328"/>
          <p:cNvSpPr txBox="1">
            <a:spLocks noChangeArrowheads="1"/>
          </p:cNvSpPr>
          <p:nvPr/>
        </p:nvSpPr>
        <p:spPr bwMode="auto">
          <a:xfrm>
            <a:off x="5366520" y="4741580"/>
            <a:ext cx="3681412"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marL="285750" indent="-285750">
              <a:buFont typeface="Wingdings" panose="05000000000000000000" pitchFamily="2" charset="2"/>
              <a:buChar char="ü"/>
              <a:defRPr/>
            </a:pPr>
            <a:r>
              <a:rPr lang="en-US" altLang="ja-JP" dirty="0" smtClean="0"/>
              <a:t>new_feature</a:t>
            </a:r>
            <a:r>
              <a:rPr lang="ja-JP" altLang="en-US" dirty="0" smtClean="0"/>
              <a:t>　</a:t>
            </a:r>
            <a:r>
              <a:rPr lang="en-US" altLang="ja-JP" dirty="0" smtClean="0"/>
              <a:t>branch</a:t>
            </a:r>
            <a:r>
              <a:rPr lang="ja-JP" altLang="en-US" dirty="0" smtClean="0"/>
              <a:t>で変更を</a:t>
            </a:r>
            <a:endParaRPr lang="en-US" altLang="ja-JP" dirty="0" smtClean="0"/>
          </a:p>
          <a:p>
            <a:pPr>
              <a:defRPr/>
            </a:pPr>
            <a:r>
              <a:rPr lang="ja-JP" altLang="en-US" dirty="0"/>
              <a:t>　</a:t>
            </a:r>
            <a:r>
              <a:rPr lang="ja-JP" altLang="en-US" dirty="0" smtClean="0"/>
              <a:t>　加える</a:t>
            </a:r>
            <a:endParaRPr lang="en-US" altLang="ja-JP" i="1" dirty="0" smtClean="0"/>
          </a:p>
          <a:p>
            <a:pPr>
              <a:defRPr/>
            </a:pPr>
            <a:r>
              <a:rPr lang="en-US" altLang="ja-JP" i="1" dirty="0" smtClean="0"/>
              <a:t>$touch C.txt</a:t>
            </a:r>
          </a:p>
          <a:p>
            <a:pPr>
              <a:defRPr/>
            </a:pPr>
            <a:r>
              <a:rPr lang="en-US" altLang="ja-JP" i="1" dirty="0" smtClean="0"/>
              <a:t>$git commit –a –m “Adding C.txt”</a:t>
            </a:r>
            <a:endParaRPr lang="ja-JP" altLang="en-US" i="1" dirty="0" smtClean="0"/>
          </a:p>
        </p:txBody>
      </p:sp>
      <p:sp>
        <p:nvSpPr>
          <p:cNvPr id="56340" name="TextBox 41"/>
          <p:cNvSpPr txBox="1">
            <a:spLocks noChangeArrowheads="1"/>
          </p:cNvSpPr>
          <p:nvPr/>
        </p:nvSpPr>
        <p:spPr bwMode="auto">
          <a:xfrm>
            <a:off x="203200" y="1684338"/>
            <a:ext cx="2184400" cy="369887"/>
          </a:xfrm>
          <a:prstGeom prst="rect">
            <a:avLst/>
          </a:prstGeom>
          <a:solidFill>
            <a:schemeClr val="accent1"/>
          </a:solidFill>
          <a:ln w="9525">
            <a:solidFill>
              <a:schemeClr val="accent1"/>
            </a:solidFill>
            <a:miter lim="800000"/>
            <a:headEnd/>
            <a:tailEnd/>
          </a:ln>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solidFill>
                  <a:schemeClr val="bg1"/>
                </a:solidFill>
              </a:rPr>
              <a:t>branch</a:t>
            </a:r>
            <a:r>
              <a:rPr lang="ja-JP" altLang="en-US" dirty="0" smtClean="0">
                <a:solidFill>
                  <a:schemeClr val="bg1"/>
                </a:solidFill>
              </a:rPr>
              <a:t>を</a:t>
            </a:r>
            <a:r>
              <a:rPr lang="ja-JP" altLang="en-US" dirty="0">
                <a:solidFill>
                  <a:schemeClr val="bg1"/>
                </a:solidFill>
              </a:rPr>
              <a:t>分岐させる</a:t>
            </a:r>
          </a:p>
        </p:txBody>
      </p:sp>
      <p:sp>
        <p:nvSpPr>
          <p:cNvPr id="56341" name="Content Placeholder 2"/>
          <p:cNvSpPr>
            <a:spLocks noGrp="1"/>
          </p:cNvSpPr>
          <p:nvPr>
            <p:ph idx="1"/>
          </p:nvPr>
        </p:nvSpPr>
        <p:spPr>
          <a:xfrm>
            <a:off x="182563" y="636588"/>
            <a:ext cx="8686800" cy="939800"/>
          </a:xfrm>
        </p:spPr>
        <p:txBody>
          <a:bodyPr/>
          <a:lstStyle/>
          <a:p>
            <a:pPr eaLnBrk="1" hangingPunct="1"/>
            <a:r>
              <a:rPr lang="ja-JP" altLang="en-US" dirty="0" smtClean="0"/>
              <a:t>用途により</a:t>
            </a:r>
            <a:r>
              <a:rPr lang="en-US" altLang="ja-JP" dirty="0" smtClean="0"/>
              <a:t>branch</a:t>
            </a:r>
            <a:r>
              <a:rPr lang="ja-JP" altLang="en-US" dirty="0" smtClean="0"/>
              <a:t>を分岐させ、</a:t>
            </a:r>
            <a:r>
              <a:rPr lang="ja-JP" altLang="en-US" dirty="0" smtClean="0">
                <a:solidFill>
                  <a:srgbClr val="F43E0C"/>
                </a:solidFill>
              </a:rPr>
              <a:t>別々の変更を加えて確実に保存することが可能</a:t>
            </a:r>
            <a:endParaRPr lang="en-US" altLang="ja-JP" dirty="0" smtClean="0">
              <a:solidFill>
                <a:srgbClr val="F43E0C"/>
              </a:solidFill>
            </a:endParaRPr>
          </a:p>
          <a:p>
            <a:pPr eaLnBrk="1" hangingPunct="1"/>
            <a:r>
              <a:rPr lang="en-US" altLang="ja-JP" dirty="0" smtClean="0"/>
              <a:t>branch</a:t>
            </a:r>
            <a:r>
              <a:rPr lang="ja-JP" altLang="en-US" dirty="0" smtClean="0"/>
              <a:t>分岐のきまりをワークフローと呼び、有名なのは</a:t>
            </a:r>
            <a:r>
              <a:rPr lang="en-US" altLang="ja-JP" dirty="0" smtClean="0"/>
              <a:t>Git</a:t>
            </a:r>
            <a:r>
              <a:rPr lang="ja-JP" altLang="en-US" dirty="0" smtClean="0"/>
              <a:t> </a:t>
            </a:r>
            <a:r>
              <a:rPr lang="en-US" altLang="ja-JP" dirty="0" smtClean="0"/>
              <a:t>Flow</a:t>
            </a:r>
            <a:r>
              <a:rPr lang="ja-JP" altLang="en-US" dirty="0" smtClean="0"/>
              <a:t>と</a:t>
            </a:r>
            <a:r>
              <a:rPr lang="en-US" altLang="ja-JP" dirty="0" smtClean="0"/>
              <a:t>GitHub</a:t>
            </a:r>
            <a:r>
              <a:rPr lang="ja-JP" altLang="en-US" dirty="0" smtClean="0"/>
              <a:t> </a:t>
            </a:r>
            <a:r>
              <a:rPr lang="en-US" altLang="ja-JP" dirty="0" smtClean="0"/>
              <a:t>Flow</a:t>
            </a:r>
          </a:p>
        </p:txBody>
      </p:sp>
      <p:grpSp>
        <p:nvGrpSpPr>
          <p:cNvPr id="56342" name="Group 30"/>
          <p:cNvGrpSpPr>
            <a:grpSpLocks/>
          </p:cNvGrpSpPr>
          <p:nvPr/>
        </p:nvGrpSpPr>
        <p:grpSpPr bwMode="auto">
          <a:xfrm rot="-5400000">
            <a:off x="1488282" y="4393406"/>
            <a:ext cx="2571750" cy="2074863"/>
            <a:chOff x="2912124" y="4729591"/>
            <a:chExt cx="5927433" cy="1472204"/>
          </a:xfrm>
        </p:grpSpPr>
        <p:sp>
          <p:nvSpPr>
            <p:cNvPr id="25" name="Rounded Rectangle 24"/>
            <p:cNvSpPr/>
            <p:nvPr/>
          </p:nvSpPr>
          <p:spPr>
            <a:xfrm>
              <a:off x="5542880" y="5510186"/>
              <a:ext cx="929363" cy="6916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6" name="Rounded Rectangle 25"/>
            <p:cNvSpPr/>
            <p:nvPr/>
          </p:nvSpPr>
          <p:spPr>
            <a:xfrm>
              <a:off x="3640247" y="5510186"/>
              <a:ext cx="929363" cy="6916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27" name="Straight Arrow Connector 26"/>
            <p:cNvCxnSpPr>
              <a:stCxn id="25" idx="1"/>
              <a:endCxn id="26" idx="3"/>
            </p:cNvCxnSpPr>
            <p:nvPr/>
          </p:nvCxnSpPr>
          <p:spPr>
            <a:xfrm rot="5400000">
              <a:off x="5056245" y="5369355"/>
              <a:ext cx="0" cy="9732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7928490" y="5510186"/>
              <a:ext cx="933021" cy="6916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6349" name="TextBox 44"/>
            <p:cNvSpPr txBox="1">
              <a:spLocks noChangeArrowheads="1"/>
            </p:cNvSpPr>
            <p:nvPr/>
          </p:nvSpPr>
          <p:spPr bwMode="auto">
            <a:xfrm>
              <a:off x="6494973" y="5532876"/>
              <a:ext cx="9152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a:t>・・・</a:t>
              </a:r>
            </a:p>
          </p:txBody>
        </p:sp>
        <p:cxnSp>
          <p:nvCxnSpPr>
            <p:cNvPr id="30" name="Straight Arrow Connector 29"/>
            <p:cNvCxnSpPr>
              <a:stCxn id="28" idx="1"/>
            </p:cNvCxnSpPr>
            <p:nvPr/>
          </p:nvCxnSpPr>
          <p:spPr>
            <a:xfrm rot="5400000">
              <a:off x="7551620" y="5512052"/>
              <a:ext cx="0" cy="687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351" name="TextBox 46"/>
            <p:cNvSpPr txBox="1">
              <a:spLocks noChangeArrowheads="1"/>
            </p:cNvSpPr>
            <p:nvPr/>
          </p:nvSpPr>
          <p:spPr bwMode="auto">
            <a:xfrm rot="5400000">
              <a:off x="3500506" y="4141209"/>
              <a:ext cx="924005" cy="210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Root  commit</a:t>
              </a:r>
            </a:p>
            <a:p>
              <a:endParaRPr lang="ja-JP" altLang="en-US"/>
            </a:p>
          </p:txBody>
        </p:sp>
      </p:grpSp>
      <p:cxnSp>
        <p:nvCxnSpPr>
          <p:cNvPr id="31" name="Straight Arrow Connector 30"/>
          <p:cNvCxnSpPr/>
          <p:nvPr/>
        </p:nvCxnSpPr>
        <p:spPr bwMode="auto">
          <a:xfrm>
            <a:off x="3324225" y="2841625"/>
            <a:ext cx="0" cy="2984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bwMode="auto">
          <a:xfrm>
            <a:off x="1884363" y="2841625"/>
            <a:ext cx="0" cy="2984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5"/>
          <p:cNvSpPr txBox="1">
            <a:spLocks noChangeArrowheads="1"/>
          </p:cNvSpPr>
          <p:nvPr/>
        </p:nvSpPr>
        <p:spPr bwMode="auto">
          <a:xfrm>
            <a:off x="7752239" y="661987"/>
            <a:ext cx="902811" cy="523220"/>
          </a:xfrm>
          <a:prstGeom prst="rect">
            <a:avLst/>
          </a:prstGeom>
          <a:solidFill>
            <a:srgbClr val="FF0000"/>
          </a:solidFill>
          <a:ln w="9525">
            <a:solidFill>
              <a:srgbClr val="FF0000"/>
            </a:solidFill>
            <a:miter lim="800000"/>
            <a:headEnd/>
            <a:tailEnd/>
          </a:ln>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eaLnBrk="1" hangingPunct="1"/>
            <a:r>
              <a:rPr lang="ja-JP" altLang="en-US" sz="2800" dirty="0" smtClean="0">
                <a:solidFill>
                  <a:schemeClr val="bg1"/>
                </a:solidFill>
              </a:rPr>
              <a:t>復習</a:t>
            </a:r>
            <a:endParaRPr lang="ja-JP" altLang="en-US" sz="2800" dirty="0">
              <a:solidFill>
                <a:schemeClr val="bg1"/>
              </a:solidFill>
            </a:endParaRPr>
          </a:p>
        </p:txBody>
      </p:sp>
    </p:spTree>
    <p:extLst>
      <p:ext uri="{BB962C8B-B14F-4D97-AF65-F5344CB8AC3E}">
        <p14:creationId xmlns:p14="http://schemas.microsoft.com/office/powerpoint/2010/main" val="3490897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目次</a:t>
            </a:r>
            <a:endParaRPr kumimoji="1" lang="ja-JP" altLang="en-US" dirty="0"/>
          </a:p>
        </p:txBody>
      </p:sp>
      <p:sp>
        <p:nvSpPr>
          <p:cNvPr id="3" name="Content Placeholder 2"/>
          <p:cNvSpPr>
            <a:spLocks noGrp="1"/>
          </p:cNvSpPr>
          <p:nvPr>
            <p:ph idx="1"/>
          </p:nvPr>
        </p:nvSpPr>
        <p:spPr>
          <a:xfrm>
            <a:off x="182563" y="708025"/>
            <a:ext cx="8686800" cy="4983648"/>
          </a:xfrm>
        </p:spPr>
        <p:txBody>
          <a:bodyPr/>
          <a:lstStyle/>
          <a:p>
            <a:r>
              <a:rPr lang="en-US" altLang="ja-JP" sz="2200" b="1" dirty="0"/>
              <a:t>1</a:t>
            </a:r>
            <a:r>
              <a:rPr lang="ja-JP" altLang="en-US" sz="2200" b="1" dirty="0" smtClean="0"/>
              <a:t>．</a:t>
            </a:r>
            <a:r>
              <a:rPr lang="en-US" altLang="ja-JP" sz="2200" b="1" dirty="0" smtClean="0"/>
              <a:t>EGit</a:t>
            </a:r>
            <a:r>
              <a:rPr lang="ja-JP" altLang="en-US" sz="2200" b="1" dirty="0" smtClean="0"/>
              <a:t>とはなにか</a:t>
            </a:r>
            <a:endParaRPr lang="en-US" altLang="ja-JP" sz="2200" b="1" dirty="0"/>
          </a:p>
          <a:p>
            <a:pPr lvl="1"/>
            <a:r>
              <a:rPr lang="en-US" altLang="ja-JP" sz="2200" dirty="0" smtClean="0"/>
              <a:t> eclipse</a:t>
            </a:r>
            <a:r>
              <a:rPr lang="ja-JP" altLang="en-US" sz="2200" dirty="0"/>
              <a:t>とは　</a:t>
            </a:r>
            <a:endParaRPr lang="en-US" altLang="ja-JP" sz="2200" dirty="0" smtClean="0"/>
          </a:p>
          <a:p>
            <a:pPr lvl="1"/>
            <a:r>
              <a:rPr lang="en-US" altLang="ja-JP" sz="2200" dirty="0" smtClean="0"/>
              <a:t> EGit</a:t>
            </a:r>
            <a:r>
              <a:rPr lang="ja-JP" altLang="en-US" sz="2200" dirty="0" smtClean="0"/>
              <a:t>とは</a:t>
            </a:r>
            <a:endParaRPr lang="ja-JP" altLang="en-US" sz="2200" dirty="0"/>
          </a:p>
          <a:p>
            <a:r>
              <a:rPr lang="en-US" altLang="ja-JP" sz="2200" b="1" dirty="0"/>
              <a:t>2</a:t>
            </a:r>
            <a:r>
              <a:rPr lang="ja-JP" altLang="en-US" sz="2200" b="1" dirty="0" smtClean="0"/>
              <a:t>．</a:t>
            </a:r>
            <a:r>
              <a:rPr lang="en-US" altLang="ja-JP" sz="2200" b="1" dirty="0" smtClean="0"/>
              <a:t>EGit</a:t>
            </a:r>
            <a:r>
              <a:rPr lang="ja-JP" altLang="en-US" sz="2200" b="1" dirty="0" smtClean="0"/>
              <a:t>を使</a:t>
            </a:r>
            <a:r>
              <a:rPr lang="ja-JP" altLang="en-US" sz="2200" b="1" dirty="0"/>
              <a:t>ってみ</a:t>
            </a:r>
            <a:r>
              <a:rPr lang="ja-JP" altLang="en-US" sz="2200" b="1" dirty="0" smtClean="0"/>
              <a:t>る</a:t>
            </a:r>
            <a:endParaRPr lang="en-US" altLang="ja-JP" sz="2200" b="1" dirty="0" smtClean="0"/>
          </a:p>
          <a:p>
            <a:pPr lvl="1"/>
            <a:r>
              <a:rPr lang="ja-JP" altLang="en-US" sz="2200" dirty="0"/>
              <a:t>パー</a:t>
            </a:r>
            <a:r>
              <a:rPr lang="ja-JP" altLang="en-US" sz="2200" dirty="0" smtClean="0"/>
              <a:t>ト１　</a:t>
            </a:r>
            <a:endParaRPr lang="en-US" altLang="ja-JP" sz="2200" dirty="0" smtClean="0"/>
          </a:p>
          <a:p>
            <a:pPr marL="346075" lvl="1" indent="0">
              <a:buNone/>
            </a:pPr>
            <a:r>
              <a:rPr lang="ja-JP" altLang="en-US" sz="2200" dirty="0"/>
              <a:t>　</a:t>
            </a:r>
            <a:r>
              <a:rPr lang="ja-JP" altLang="en-US" sz="2200" dirty="0" smtClean="0"/>
              <a:t>　デ</a:t>
            </a:r>
            <a:r>
              <a:rPr lang="ja-JP" altLang="en-US" sz="2200" dirty="0"/>
              <a:t>ィレクトリの作成とリモートから</a:t>
            </a:r>
            <a:r>
              <a:rPr lang="ja-JP" altLang="en-US" sz="2200" dirty="0" smtClean="0"/>
              <a:t>の</a:t>
            </a:r>
            <a:r>
              <a:rPr lang="en-US" altLang="ja-JP" sz="2200" dirty="0" smtClean="0"/>
              <a:t>clone/</a:t>
            </a:r>
            <a:r>
              <a:rPr lang="ja-JP" altLang="en-US" sz="2200" dirty="0"/>
              <a:t>ローカルへの</a:t>
            </a:r>
            <a:r>
              <a:rPr lang="en-US" altLang="ja-JP" sz="2200" dirty="0"/>
              <a:t>add</a:t>
            </a:r>
            <a:r>
              <a:rPr lang="ja-JP" altLang="en-US" sz="2200" dirty="0" smtClean="0"/>
              <a:t>と</a:t>
            </a:r>
            <a:r>
              <a:rPr lang="en-US" altLang="ja-JP" sz="2200" dirty="0" smtClean="0"/>
              <a:t>commit</a:t>
            </a:r>
          </a:p>
          <a:p>
            <a:pPr lvl="1"/>
            <a:r>
              <a:rPr lang="ja-JP" altLang="en-US" sz="2200" dirty="0"/>
              <a:t>パー</a:t>
            </a:r>
            <a:r>
              <a:rPr lang="ja-JP" altLang="en-US" sz="2200" dirty="0" smtClean="0"/>
              <a:t>ト２　</a:t>
            </a:r>
            <a:endParaRPr lang="en-US" altLang="ja-JP" sz="2200" dirty="0" smtClean="0"/>
          </a:p>
          <a:p>
            <a:pPr marL="346075" lvl="1" indent="0">
              <a:buNone/>
            </a:pPr>
            <a:r>
              <a:rPr lang="ja-JP" altLang="en-US" sz="2200" dirty="0" smtClean="0"/>
              <a:t>　　リモートへの</a:t>
            </a:r>
            <a:r>
              <a:rPr lang="en-US" altLang="ja-JP" sz="2200" dirty="0" smtClean="0"/>
              <a:t>push</a:t>
            </a:r>
            <a:r>
              <a:rPr lang="ja-JP" altLang="en-US" sz="2200" dirty="0" smtClean="0"/>
              <a:t>と</a:t>
            </a:r>
            <a:r>
              <a:rPr lang="en-US" altLang="ja-JP" sz="2200" dirty="0" smtClean="0"/>
              <a:t>pull</a:t>
            </a:r>
          </a:p>
          <a:p>
            <a:pPr lvl="1"/>
            <a:r>
              <a:rPr lang="ja-JP" altLang="en-US" sz="2200" dirty="0"/>
              <a:t>パー</a:t>
            </a:r>
            <a:r>
              <a:rPr lang="ja-JP" altLang="en-US" sz="2200" dirty="0" smtClean="0"/>
              <a:t>ト３</a:t>
            </a:r>
            <a:endParaRPr lang="en-US" altLang="ja-JP" sz="2200" dirty="0" smtClean="0"/>
          </a:p>
          <a:p>
            <a:pPr marL="346075" lvl="1" indent="0">
              <a:buNone/>
            </a:pPr>
            <a:r>
              <a:rPr lang="ja-JP" altLang="en-US" sz="2200" dirty="0" smtClean="0"/>
              <a:t>    競</a:t>
            </a:r>
            <a:r>
              <a:rPr lang="ja-JP" altLang="en-US" sz="2200" dirty="0"/>
              <a:t>合の発生と解</a:t>
            </a:r>
            <a:r>
              <a:rPr lang="ja-JP" altLang="en-US" sz="2200" dirty="0" smtClean="0"/>
              <a:t>消</a:t>
            </a:r>
            <a:r>
              <a:rPr lang="en-US" altLang="ja-JP" sz="2200" dirty="0" smtClean="0"/>
              <a:t>/branch</a:t>
            </a:r>
            <a:r>
              <a:rPr lang="ja-JP" altLang="en-US" sz="2200" dirty="0" smtClean="0"/>
              <a:t>に</a:t>
            </a:r>
            <a:r>
              <a:rPr lang="ja-JP" altLang="en-US" sz="2200" dirty="0"/>
              <a:t>つ</a:t>
            </a:r>
            <a:r>
              <a:rPr lang="ja-JP" altLang="en-US" sz="2200" dirty="0" smtClean="0"/>
              <a:t>いて</a:t>
            </a:r>
            <a:endParaRPr lang="en-US" altLang="ja-JP" sz="2200" dirty="0" smtClean="0"/>
          </a:p>
          <a:p>
            <a:r>
              <a:rPr lang="en-US" altLang="ja-JP" sz="2200" b="1" dirty="0" smtClean="0"/>
              <a:t>3</a:t>
            </a:r>
            <a:r>
              <a:rPr lang="ja-JP" altLang="en-US" sz="2200" b="1" dirty="0" smtClean="0"/>
              <a:t>．</a:t>
            </a:r>
            <a:r>
              <a:rPr lang="en-US" altLang="ja-JP" sz="2200" b="1" dirty="0" smtClean="0"/>
              <a:t>EGit</a:t>
            </a:r>
            <a:r>
              <a:rPr lang="ja-JP" altLang="en-US" sz="2200" b="1" dirty="0" smtClean="0"/>
              <a:t>と</a:t>
            </a:r>
            <a:r>
              <a:rPr lang="ja-JP" altLang="en-US" sz="2200" b="1" dirty="0"/>
              <a:t>標準</a:t>
            </a:r>
            <a:r>
              <a:rPr lang="en-US" altLang="ja-JP" sz="2200" b="1" dirty="0"/>
              <a:t>GUI</a:t>
            </a:r>
            <a:r>
              <a:rPr lang="ja-JP" altLang="en-US" sz="2200" b="1" dirty="0"/>
              <a:t>とコマンドの比</a:t>
            </a:r>
            <a:r>
              <a:rPr lang="ja-JP" altLang="en-US" sz="2200" b="1" dirty="0" smtClean="0"/>
              <a:t>較</a:t>
            </a:r>
            <a:endParaRPr lang="en-US" altLang="ja-JP" sz="2200" b="1" dirty="0"/>
          </a:p>
          <a:p>
            <a:pPr lvl="1"/>
            <a:r>
              <a:rPr lang="en-US" altLang="ja-JP" sz="2200" dirty="0" smtClean="0"/>
              <a:t> EGit</a:t>
            </a:r>
            <a:r>
              <a:rPr lang="ja-JP" altLang="en-US" sz="2200" dirty="0" smtClean="0"/>
              <a:t>と</a:t>
            </a:r>
            <a:r>
              <a:rPr lang="ja-JP" altLang="en-US" sz="2200" dirty="0"/>
              <a:t>コマンドの対</a:t>
            </a:r>
            <a:r>
              <a:rPr lang="ja-JP" altLang="en-US" sz="2200" dirty="0" smtClean="0"/>
              <a:t>応</a:t>
            </a:r>
            <a:r>
              <a:rPr lang="ja-JP" altLang="en-US" sz="2200" dirty="0"/>
              <a:t>関係</a:t>
            </a:r>
            <a:endParaRPr lang="en-US" altLang="ja-JP" sz="2200" dirty="0" smtClean="0"/>
          </a:p>
          <a:p>
            <a:pPr lvl="1"/>
            <a:r>
              <a:rPr lang="en-US" altLang="ja-JP" sz="2200" dirty="0" smtClean="0"/>
              <a:t> EGit</a:t>
            </a:r>
            <a:r>
              <a:rPr lang="ja-JP" altLang="en-US" sz="2200" dirty="0" smtClean="0"/>
              <a:t>と標準</a:t>
            </a:r>
            <a:r>
              <a:rPr lang="en-US" altLang="ja-JP" sz="2200" dirty="0" smtClean="0"/>
              <a:t>GUI</a:t>
            </a:r>
          </a:p>
          <a:p>
            <a:pPr lvl="1"/>
            <a:endParaRPr lang="en-US" altLang="ja-JP" dirty="0"/>
          </a:p>
          <a:p>
            <a:pPr lvl="1"/>
            <a:endParaRPr lang="ja-JP" altLang="en-US" dirty="0"/>
          </a:p>
          <a:p>
            <a:pPr marL="0" indent="0">
              <a:buNone/>
            </a:pPr>
            <a:endParaRPr kumimoji="1" lang="ja-JP" altLang="en-US" dirty="0"/>
          </a:p>
        </p:txBody>
      </p:sp>
      <p:sp>
        <p:nvSpPr>
          <p:cNvPr id="4" name="Slide Number Placeholder 3"/>
          <p:cNvSpPr>
            <a:spLocks noGrp="1"/>
          </p:cNvSpPr>
          <p:nvPr>
            <p:ph type="sldNum" sz="quarter" idx="10"/>
          </p:nvPr>
        </p:nvSpPr>
        <p:spPr/>
        <p:txBody>
          <a:bodyPr/>
          <a:lstStyle/>
          <a:p>
            <a:pPr>
              <a:defRPr/>
            </a:pPr>
            <a:fld id="{039A6706-94CB-4D94-B1F4-82D5F1AE57E6}" type="slidenum">
              <a:rPr lang="ja-JP" altLang="en-US" smtClean="0"/>
              <a:pPr>
                <a:defRPr/>
              </a:pPr>
              <a:t>4</a:t>
            </a:fld>
            <a:endParaRPr lang="ja-JP" altLang="en-US"/>
          </a:p>
        </p:txBody>
      </p:sp>
    </p:spTree>
    <p:extLst>
      <p:ext uri="{BB962C8B-B14F-4D97-AF65-F5344CB8AC3E}">
        <p14:creationId xmlns:p14="http://schemas.microsoft.com/office/powerpoint/2010/main" val="19565500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Rectangle 199"/>
          <p:cNvSpPr/>
          <p:nvPr/>
        </p:nvSpPr>
        <p:spPr>
          <a:xfrm>
            <a:off x="2871788" y="2870200"/>
            <a:ext cx="1739900" cy="36195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163" name="Straight Arrow Connector 162"/>
          <p:cNvCxnSpPr>
            <a:stCxn id="16" idx="1"/>
            <a:endCxn id="144" idx="2"/>
          </p:cNvCxnSpPr>
          <p:nvPr/>
        </p:nvCxnSpPr>
        <p:spPr>
          <a:xfrm flipH="1">
            <a:off x="2543175" y="5726113"/>
            <a:ext cx="509588" cy="1666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rot="16200000">
            <a:off x="3051175" y="3736976"/>
            <a:ext cx="847725" cy="95250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3" name="Content Placeholder 2"/>
          <p:cNvSpPr>
            <a:spLocks noGrp="1"/>
          </p:cNvSpPr>
          <p:nvPr>
            <p:ph idx="1"/>
          </p:nvPr>
        </p:nvSpPr>
        <p:spPr>
          <a:xfrm>
            <a:off x="46038" y="538163"/>
            <a:ext cx="8910637" cy="1384300"/>
          </a:xfrm>
        </p:spPr>
        <p:txBody>
          <a:bodyPr/>
          <a:lstStyle/>
          <a:p>
            <a:pPr marL="173038" lvl="1" indent="-173038">
              <a:spcBef>
                <a:spcPct val="50000"/>
              </a:spcBef>
              <a:buFont typeface="Wingdings" panose="05000000000000000000" pitchFamily="2" charset="2"/>
              <a:buChar char="§"/>
              <a:defRPr/>
            </a:pPr>
            <a:r>
              <a:rPr lang="ja-JP" altLang="en-US" dirty="0" smtClean="0">
                <a:solidFill>
                  <a:srgbClr val="F43E0C"/>
                </a:solidFill>
              </a:rPr>
              <a:t>特定のバージョンを後で確実に呼び出すためのタイムマシン</a:t>
            </a:r>
            <a:endParaRPr lang="en-US" altLang="ja-JP" dirty="0" smtClean="0">
              <a:solidFill>
                <a:srgbClr val="F43E0C"/>
              </a:solidFill>
            </a:endParaRPr>
          </a:p>
          <a:p>
            <a:pPr>
              <a:defRPr/>
            </a:pPr>
            <a:r>
              <a:rPr lang="ja-JP" altLang="en-US" dirty="0"/>
              <a:t>子</a:t>
            </a:r>
            <a:r>
              <a:rPr lang="ja-JP" altLang="en-US" dirty="0" smtClean="0"/>
              <a:t>は親の</a:t>
            </a:r>
            <a:r>
              <a:rPr lang="en-US" altLang="ja-JP" dirty="0" smtClean="0"/>
              <a:t>SHA1</a:t>
            </a:r>
            <a:r>
              <a:rPr lang="ja-JP" altLang="en-US" dirty="0" smtClean="0"/>
              <a:t> </a:t>
            </a:r>
            <a:r>
              <a:rPr lang="en-US" altLang="ja-JP" dirty="0" smtClean="0"/>
              <a:t>ID</a:t>
            </a:r>
            <a:r>
              <a:rPr lang="ja-JP" altLang="en-US" dirty="0" smtClean="0"/>
              <a:t>を保持している</a:t>
            </a:r>
            <a:endParaRPr lang="en-US" altLang="ja-JP" dirty="0" smtClean="0"/>
          </a:p>
          <a:p>
            <a:pPr>
              <a:defRPr/>
            </a:pPr>
            <a:r>
              <a:rPr lang="en-US" altLang="ja-JP" dirty="0" smtClean="0"/>
              <a:t>HEAD</a:t>
            </a:r>
            <a:r>
              <a:rPr lang="ja-JP" altLang="en-US" dirty="0" smtClean="0"/>
              <a:t>は、「現在</a:t>
            </a:r>
            <a:r>
              <a:rPr lang="ja-JP" altLang="en-US" u="sng" dirty="0"/>
              <a:t>作業</a:t>
            </a:r>
            <a:r>
              <a:rPr lang="ja-JP" altLang="en-US" u="sng" dirty="0" smtClean="0"/>
              <a:t>している</a:t>
            </a:r>
            <a:r>
              <a:rPr lang="en-US" altLang="ja-JP" dirty="0" smtClean="0"/>
              <a:t>commit</a:t>
            </a:r>
            <a:r>
              <a:rPr lang="ja-JP" altLang="en-US" dirty="0" smtClean="0"/>
              <a:t>」の</a:t>
            </a:r>
            <a:r>
              <a:rPr lang="en-US" altLang="ja-JP" dirty="0" smtClean="0"/>
              <a:t>SHA1</a:t>
            </a:r>
            <a:r>
              <a:rPr lang="ja-JP" altLang="en-US" dirty="0" smtClean="0"/>
              <a:t>　</a:t>
            </a:r>
            <a:r>
              <a:rPr lang="en-US" altLang="ja-JP" dirty="0" smtClean="0"/>
              <a:t>ID</a:t>
            </a:r>
            <a:r>
              <a:rPr lang="ja-JP" altLang="en-US" dirty="0" smtClean="0"/>
              <a:t>を保持するポインタで、</a:t>
            </a:r>
            <a:r>
              <a:rPr lang="en-US" altLang="ja-JP" dirty="0" smtClean="0"/>
              <a:t>HEAD</a:t>
            </a:r>
            <a:r>
              <a:rPr lang="ja-JP" altLang="en-US" dirty="0" smtClean="0"/>
              <a:t>を切り替えることで</a:t>
            </a:r>
            <a:endParaRPr lang="en-US" altLang="ja-JP" dirty="0" smtClean="0"/>
          </a:p>
          <a:p>
            <a:pPr marL="0" indent="0">
              <a:buFont typeface="Wingdings" panose="05000000000000000000" pitchFamily="2" charset="2"/>
              <a:buNone/>
              <a:defRPr/>
            </a:pPr>
            <a:r>
              <a:rPr lang="ja-JP" altLang="en-US" dirty="0" smtClean="0"/>
              <a:t>特定のバージョンを呼び出すことができる</a:t>
            </a:r>
          </a:p>
          <a:p>
            <a:pPr>
              <a:defRPr/>
            </a:pPr>
            <a:endParaRPr lang="ja-JP" altLang="en-US" dirty="0"/>
          </a:p>
        </p:txBody>
      </p:sp>
      <p:sp>
        <p:nvSpPr>
          <p:cNvPr id="50182" name="Slide Number Placeholder 3"/>
          <p:cNvSpPr>
            <a:spLocks noGrp="1"/>
          </p:cNvSpPr>
          <p:nvPr>
            <p:ph type="sldNum" sz="quarter" idx="10"/>
          </p:nvPr>
        </p:nvSpPr>
        <p:spPr>
          <a:xfrm>
            <a:off x="109538" y="6583363"/>
            <a:ext cx="366712" cy="174625"/>
          </a:xfrm>
          <a:noFill/>
        </p:spPr>
        <p:txBody>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fontAlgn="base">
              <a:spcBef>
                <a:spcPct val="0"/>
              </a:spcBef>
              <a:spcAft>
                <a:spcPct val="0"/>
              </a:spcAft>
            </a:pPr>
            <a:fld id="{2A31E29C-665E-4AF5-8028-3DFD5327A00E}" type="slidenum">
              <a:rPr lang="ja-JP" altLang="en-US" smtClean="0">
                <a:cs typeface="Arial" panose="020B0604020202020204" pitchFamily="34" charset="0"/>
              </a:rPr>
              <a:pPr fontAlgn="base">
                <a:spcBef>
                  <a:spcPct val="0"/>
                </a:spcBef>
                <a:spcAft>
                  <a:spcPct val="0"/>
                </a:spcAft>
              </a:pPr>
              <a:t>40</a:t>
            </a:fld>
            <a:endParaRPr lang="ja-JP" altLang="en-US" smtClean="0">
              <a:cs typeface="Arial" panose="020B0604020202020204" pitchFamily="34" charset="0"/>
            </a:endParaRPr>
          </a:p>
        </p:txBody>
      </p:sp>
      <p:sp>
        <p:nvSpPr>
          <p:cNvPr id="5" name="Rectangle 4"/>
          <p:cNvSpPr/>
          <p:nvPr/>
        </p:nvSpPr>
        <p:spPr>
          <a:xfrm>
            <a:off x="182563" y="2005013"/>
            <a:ext cx="8686800" cy="453231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4" name="Can 23"/>
          <p:cNvSpPr/>
          <p:nvPr/>
        </p:nvSpPr>
        <p:spPr bwMode="auto">
          <a:xfrm>
            <a:off x="3944938" y="1785938"/>
            <a:ext cx="1004887" cy="638175"/>
          </a:xfrm>
          <a:prstGeom prst="can">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t>リポジトリ</a:t>
            </a:r>
          </a:p>
        </p:txBody>
      </p:sp>
      <p:sp>
        <p:nvSpPr>
          <p:cNvPr id="39" name="Can 38"/>
          <p:cNvSpPr/>
          <p:nvPr/>
        </p:nvSpPr>
        <p:spPr bwMode="auto">
          <a:xfrm>
            <a:off x="333375" y="2454275"/>
            <a:ext cx="4352925" cy="4083050"/>
          </a:xfrm>
          <a:prstGeom prst="can">
            <a:avLst>
              <a:gd name="adj" fmla="val 6240"/>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51" name="Straight Connector 50"/>
          <p:cNvCxnSpPr/>
          <p:nvPr/>
        </p:nvCxnSpPr>
        <p:spPr>
          <a:xfrm flipH="1">
            <a:off x="333375" y="1917700"/>
            <a:ext cx="3611563" cy="666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4686300" y="1887538"/>
            <a:ext cx="263525" cy="696912"/>
          </a:xfrm>
          <a:prstGeom prst="line">
            <a:avLst/>
          </a:prstGeom>
        </p:spPr>
        <p:style>
          <a:lnRef idx="1">
            <a:schemeClr val="accent1"/>
          </a:lnRef>
          <a:fillRef idx="0">
            <a:schemeClr val="accent1"/>
          </a:fillRef>
          <a:effectRef idx="0">
            <a:schemeClr val="accent1"/>
          </a:effectRef>
          <a:fontRef idx="minor">
            <a:schemeClr val="tx1"/>
          </a:fontRef>
        </p:style>
      </p:cxnSp>
      <p:sp>
        <p:nvSpPr>
          <p:cNvPr id="50188" name="TextBox 26"/>
          <p:cNvSpPr txBox="1">
            <a:spLocks noChangeArrowheads="1"/>
          </p:cNvSpPr>
          <p:nvPr/>
        </p:nvSpPr>
        <p:spPr bwMode="auto">
          <a:xfrm>
            <a:off x="482600" y="5688013"/>
            <a:ext cx="7810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大きい</a:t>
            </a:r>
            <a:endParaRPr lang="en-US" altLang="ja-JP" dirty="0"/>
          </a:p>
          <a:p>
            <a:r>
              <a:rPr lang="en-US" altLang="ja-JP" dirty="0" smtClean="0"/>
              <a:t>commit</a:t>
            </a:r>
            <a:endParaRPr lang="ja-JP" altLang="en-US" dirty="0"/>
          </a:p>
        </p:txBody>
      </p:sp>
      <p:sp>
        <p:nvSpPr>
          <p:cNvPr id="50189" name="TextBox 27"/>
          <p:cNvSpPr txBox="1">
            <a:spLocks noChangeArrowheads="1"/>
          </p:cNvSpPr>
          <p:nvPr/>
        </p:nvSpPr>
        <p:spPr bwMode="auto">
          <a:xfrm>
            <a:off x="476250" y="2686050"/>
            <a:ext cx="7969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a:t>新しい</a:t>
            </a:r>
            <a:endParaRPr lang="en-US" altLang="ja-JP" dirty="0"/>
          </a:p>
          <a:p>
            <a:r>
              <a:rPr lang="en-US" altLang="ja-JP" dirty="0" smtClean="0"/>
              <a:t>commit</a:t>
            </a:r>
            <a:endParaRPr lang="ja-JP" altLang="en-US" dirty="0"/>
          </a:p>
        </p:txBody>
      </p:sp>
      <p:cxnSp>
        <p:nvCxnSpPr>
          <p:cNvPr id="44" name="Straight Arrow Connector 43"/>
          <p:cNvCxnSpPr/>
          <p:nvPr/>
        </p:nvCxnSpPr>
        <p:spPr>
          <a:xfrm flipH="1" flipV="1">
            <a:off x="2828925" y="3049588"/>
            <a:ext cx="412750" cy="7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191" name="TextBox 44"/>
          <p:cNvSpPr txBox="1">
            <a:spLocks noChangeArrowheads="1"/>
          </p:cNvSpPr>
          <p:nvPr/>
        </p:nvSpPr>
        <p:spPr bwMode="auto">
          <a:xfrm>
            <a:off x="3198813" y="2851150"/>
            <a:ext cx="1395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a:t>
            </a:r>
            <a:r>
              <a:rPr lang="ja-JP" altLang="en-US"/>
              <a:t>参照の方向</a:t>
            </a:r>
          </a:p>
        </p:txBody>
      </p:sp>
      <p:sp>
        <p:nvSpPr>
          <p:cNvPr id="81" name="Oval 80"/>
          <p:cNvSpPr/>
          <p:nvPr/>
        </p:nvSpPr>
        <p:spPr>
          <a:xfrm rot="16200000">
            <a:off x="3054350" y="5591175"/>
            <a:ext cx="819150" cy="95250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15" name="Straight Arrow Connector 14"/>
          <p:cNvCxnSpPr>
            <a:stCxn id="110" idx="1"/>
            <a:endCxn id="142" idx="2"/>
          </p:cNvCxnSpPr>
          <p:nvPr/>
        </p:nvCxnSpPr>
        <p:spPr>
          <a:xfrm flipH="1">
            <a:off x="2543175" y="3905250"/>
            <a:ext cx="527050" cy="6350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20"/>
          <p:cNvSpPr txBox="1">
            <a:spLocks noChangeArrowheads="1"/>
          </p:cNvSpPr>
          <p:nvPr/>
        </p:nvSpPr>
        <p:spPr bwMode="auto">
          <a:xfrm>
            <a:off x="3052763" y="5540375"/>
            <a:ext cx="865187" cy="369888"/>
          </a:xfrm>
          <a:prstGeom prst="rect">
            <a:avLst/>
          </a:prstGeom>
          <a:solidFill>
            <a:schemeClr val="accent3"/>
          </a:solidFill>
          <a:ln>
            <a:solidFill>
              <a:schemeClr val="tx1"/>
            </a:solidFill>
          </a:ln>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a:defRPr/>
            </a:pPr>
            <a:r>
              <a:rPr lang="en-US" altLang="ja-JP" dirty="0" smtClean="0"/>
              <a:t>HEAD</a:t>
            </a:r>
            <a:endParaRPr lang="ja-JP" altLang="en-US" dirty="0" smtClean="0"/>
          </a:p>
        </p:txBody>
      </p:sp>
      <p:sp>
        <p:nvSpPr>
          <p:cNvPr id="110" name="TextBox 20"/>
          <p:cNvSpPr txBox="1">
            <a:spLocks noChangeArrowheads="1"/>
          </p:cNvSpPr>
          <p:nvPr/>
        </p:nvSpPr>
        <p:spPr bwMode="auto">
          <a:xfrm>
            <a:off x="3070225" y="3721100"/>
            <a:ext cx="844550" cy="369888"/>
          </a:xfrm>
          <a:prstGeom prst="rect">
            <a:avLst/>
          </a:prstGeom>
          <a:solidFill>
            <a:schemeClr val="accent3"/>
          </a:solidFill>
          <a:ln w="31750">
            <a:solidFill>
              <a:schemeClr val="tx1"/>
            </a:solidFill>
            <a:prstDash val="dash"/>
          </a:ln>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a:defRPr/>
            </a:pPr>
            <a:r>
              <a:rPr lang="en-US" altLang="ja-JP" dirty="0" smtClean="0"/>
              <a:t>HEAD</a:t>
            </a:r>
            <a:endParaRPr lang="ja-JP" altLang="en-US" dirty="0" smtClean="0"/>
          </a:p>
        </p:txBody>
      </p:sp>
      <p:sp>
        <p:nvSpPr>
          <p:cNvPr id="82" name="TextBox 81"/>
          <p:cNvSpPr txBox="1"/>
          <p:nvPr/>
        </p:nvSpPr>
        <p:spPr>
          <a:xfrm>
            <a:off x="3052763" y="4143375"/>
            <a:ext cx="879475" cy="368300"/>
          </a:xfrm>
          <a:prstGeom prst="rect">
            <a:avLst/>
          </a:prstGeom>
          <a:noFill/>
        </p:spPr>
        <p:txBody>
          <a:bodyPr>
            <a:spAutoFit/>
          </a:bodyPr>
          <a:lstStyle/>
          <a:p>
            <a:pPr>
              <a:defRPr/>
            </a:pPr>
            <a:r>
              <a:rPr lang="en-US" altLang="ja-JP" dirty="0">
                <a:solidFill>
                  <a:schemeClr val="accent3"/>
                </a:solidFill>
              </a:rPr>
              <a:t>ef47d</a:t>
            </a:r>
            <a:endParaRPr lang="ja-JP" altLang="en-US" dirty="0">
              <a:solidFill>
                <a:schemeClr val="accent3"/>
              </a:solidFill>
            </a:endParaRPr>
          </a:p>
        </p:txBody>
      </p:sp>
      <p:sp>
        <p:nvSpPr>
          <p:cNvPr id="164" name="TextBox 163"/>
          <p:cNvSpPr txBox="1"/>
          <p:nvPr/>
        </p:nvSpPr>
        <p:spPr>
          <a:xfrm>
            <a:off x="3027363" y="5942013"/>
            <a:ext cx="962025" cy="369887"/>
          </a:xfrm>
          <a:prstGeom prst="rect">
            <a:avLst/>
          </a:prstGeom>
          <a:noFill/>
        </p:spPr>
        <p:txBody>
          <a:bodyPr>
            <a:spAutoFit/>
          </a:bodyPr>
          <a:lstStyle/>
          <a:p>
            <a:pPr>
              <a:defRPr/>
            </a:pPr>
            <a:r>
              <a:rPr lang="en-US" altLang="ja-JP" dirty="0">
                <a:solidFill>
                  <a:schemeClr val="accent3"/>
                </a:solidFill>
              </a:rPr>
              <a:t>3847b</a:t>
            </a:r>
            <a:endParaRPr lang="ja-JP" altLang="en-US" dirty="0">
              <a:solidFill>
                <a:schemeClr val="accent3"/>
              </a:solidFill>
            </a:endParaRPr>
          </a:p>
        </p:txBody>
      </p:sp>
      <p:sp>
        <p:nvSpPr>
          <p:cNvPr id="12" name="Rounded Rectangle 11"/>
          <p:cNvSpPr/>
          <p:nvPr/>
        </p:nvSpPr>
        <p:spPr bwMode="auto">
          <a:xfrm rot="16200000">
            <a:off x="1734344" y="4437857"/>
            <a:ext cx="631825" cy="9858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2" name="Rounded Rectangle 141"/>
          <p:cNvSpPr/>
          <p:nvPr/>
        </p:nvSpPr>
        <p:spPr bwMode="auto">
          <a:xfrm rot="16200000">
            <a:off x="1734344" y="3475832"/>
            <a:ext cx="631825" cy="9858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4" name="Rounded Rectangle 143"/>
          <p:cNvSpPr/>
          <p:nvPr/>
        </p:nvSpPr>
        <p:spPr bwMode="auto">
          <a:xfrm rot="16200000">
            <a:off x="1734344" y="5399882"/>
            <a:ext cx="631825" cy="9858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0201" name="TextBox 27"/>
          <p:cNvSpPr txBox="1">
            <a:spLocks noChangeArrowheads="1"/>
          </p:cNvSpPr>
          <p:nvPr/>
        </p:nvSpPr>
        <p:spPr bwMode="auto">
          <a:xfrm>
            <a:off x="1116013" y="4900613"/>
            <a:ext cx="4238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a:t>子　　　　　　　　　　　　</a:t>
            </a:r>
            <a:endParaRPr lang="en-US" altLang="ja-JP" dirty="0"/>
          </a:p>
          <a:p>
            <a:endParaRPr lang="en-US" altLang="ja-JP" dirty="0"/>
          </a:p>
          <a:p>
            <a:endParaRPr lang="en-US" altLang="ja-JP" dirty="0"/>
          </a:p>
          <a:p>
            <a:r>
              <a:rPr lang="ja-JP" altLang="en-US"/>
              <a:t>親</a:t>
            </a:r>
          </a:p>
        </p:txBody>
      </p:sp>
      <p:cxnSp>
        <p:nvCxnSpPr>
          <p:cNvPr id="30" name="Straight Connector 29"/>
          <p:cNvCxnSpPr>
            <a:stCxn id="50188" idx="0"/>
            <a:endCxn id="50189" idx="2"/>
          </p:cNvCxnSpPr>
          <p:nvPr/>
        </p:nvCxnSpPr>
        <p:spPr bwMode="auto">
          <a:xfrm flipV="1">
            <a:off x="873125" y="3609380"/>
            <a:ext cx="1588" cy="2078633"/>
          </a:xfrm>
          <a:prstGeom prst="line">
            <a:avLst/>
          </a:prstGeom>
        </p:spPr>
        <p:style>
          <a:lnRef idx="1">
            <a:schemeClr val="accent1"/>
          </a:lnRef>
          <a:fillRef idx="0">
            <a:schemeClr val="accent1"/>
          </a:fillRef>
          <a:effectRef idx="0">
            <a:schemeClr val="accent1"/>
          </a:effectRef>
          <a:fontRef idx="minor">
            <a:schemeClr val="tx1"/>
          </a:fontRef>
        </p:style>
      </p:cxnSp>
      <p:sp>
        <p:nvSpPr>
          <p:cNvPr id="66" name="Oval 65"/>
          <p:cNvSpPr/>
          <p:nvPr/>
        </p:nvSpPr>
        <p:spPr bwMode="auto">
          <a:xfrm rot="16200000">
            <a:off x="2097882" y="4971256"/>
            <a:ext cx="227012" cy="2444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0204" name="TextBox 72"/>
          <p:cNvSpPr txBox="1">
            <a:spLocks noChangeArrowheads="1"/>
          </p:cNvSpPr>
          <p:nvPr/>
        </p:nvSpPr>
        <p:spPr bwMode="auto">
          <a:xfrm>
            <a:off x="1598613" y="4557713"/>
            <a:ext cx="1008062"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2732d</a:t>
            </a:r>
            <a:endParaRPr lang="ja-JP" altLang="en-US"/>
          </a:p>
        </p:txBody>
      </p:sp>
      <p:sp>
        <p:nvSpPr>
          <p:cNvPr id="50205" name="TextBox 78"/>
          <p:cNvSpPr txBox="1">
            <a:spLocks noChangeArrowheads="1"/>
          </p:cNvSpPr>
          <p:nvPr/>
        </p:nvSpPr>
        <p:spPr bwMode="auto">
          <a:xfrm>
            <a:off x="1584325" y="5521325"/>
            <a:ext cx="9112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3847b</a:t>
            </a:r>
            <a:endParaRPr lang="ja-JP" altLang="en-US"/>
          </a:p>
        </p:txBody>
      </p:sp>
      <p:sp>
        <p:nvSpPr>
          <p:cNvPr id="50206" name="TextBox 79"/>
          <p:cNvSpPr txBox="1">
            <a:spLocks noChangeArrowheads="1"/>
          </p:cNvSpPr>
          <p:nvPr/>
        </p:nvSpPr>
        <p:spPr bwMode="auto">
          <a:xfrm>
            <a:off x="1612900" y="3592513"/>
            <a:ext cx="10255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ef47d</a:t>
            </a:r>
            <a:endParaRPr lang="ja-JP" altLang="en-US"/>
          </a:p>
        </p:txBody>
      </p:sp>
      <p:cxnSp>
        <p:nvCxnSpPr>
          <p:cNvPr id="114" name="Straight Arrow Connector 113"/>
          <p:cNvCxnSpPr/>
          <p:nvPr/>
        </p:nvCxnSpPr>
        <p:spPr bwMode="auto">
          <a:xfrm flipH="1">
            <a:off x="2049463" y="3149600"/>
            <a:ext cx="0" cy="5302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66" idx="2"/>
          </p:cNvCxnSpPr>
          <p:nvPr/>
        </p:nvCxnSpPr>
        <p:spPr bwMode="auto">
          <a:xfrm>
            <a:off x="2211388" y="5207000"/>
            <a:ext cx="0" cy="379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stCxn id="162" idx="2"/>
          </p:cNvCxnSpPr>
          <p:nvPr/>
        </p:nvCxnSpPr>
        <p:spPr bwMode="auto">
          <a:xfrm>
            <a:off x="1819275" y="4216400"/>
            <a:ext cx="0" cy="3984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Oval 161"/>
          <p:cNvSpPr/>
          <p:nvPr/>
        </p:nvSpPr>
        <p:spPr bwMode="auto">
          <a:xfrm rot="16200000">
            <a:off x="1718470" y="4006056"/>
            <a:ext cx="201612"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72" name="TextBox 20"/>
          <p:cNvSpPr txBox="1">
            <a:spLocks noChangeArrowheads="1"/>
          </p:cNvSpPr>
          <p:nvPr/>
        </p:nvSpPr>
        <p:spPr bwMode="auto">
          <a:xfrm>
            <a:off x="1581150" y="2827338"/>
            <a:ext cx="1027113" cy="369887"/>
          </a:xfrm>
          <a:prstGeom prst="rect">
            <a:avLst/>
          </a:prstGeom>
          <a:solidFill>
            <a:schemeClr val="accent3"/>
          </a:solidFill>
          <a:ln>
            <a:solidFill>
              <a:schemeClr val="tx1"/>
            </a:solidFill>
          </a:ln>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a:defRPr/>
            </a:pPr>
            <a:r>
              <a:rPr lang="en-US" altLang="ja-JP" dirty="0"/>
              <a:t>m</a:t>
            </a:r>
            <a:r>
              <a:rPr lang="en-US" altLang="ja-JP" dirty="0" smtClean="0"/>
              <a:t>aster</a:t>
            </a:r>
            <a:endParaRPr lang="ja-JP" altLang="en-US" dirty="0" smtClean="0"/>
          </a:p>
        </p:txBody>
      </p:sp>
      <p:sp>
        <p:nvSpPr>
          <p:cNvPr id="185" name="Curved Down Arrow 184"/>
          <p:cNvSpPr/>
          <p:nvPr/>
        </p:nvSpPr>
        <p:spPr bwMode="auto">
          <a:xfrm rot="5400000">
            <a:off x="3172619" y="4650582"/>
            <a:ext cx="2089150" cy="430212"/>
          </a:xfrm>
          <a:prstGeom prst="curvedDownArrow">
            <a:avLst/>
          </a:prstGeom>
          <a:solidFill>
            <a:srgbClr val="F43E0C"/>
          </a:solidFill>
          <a:ln>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chemeClr val="tx1"/>
              </a:solidFill>
            </a:endParaRPr>
          </a:p>
        </p:txBody>
      </p:sp>
      <p:sp>
        <p:nvSpPr>
          <p:cNvPr id="50213" name="TextBox 41"/>
          <p:cNvSpPr txBox="1">
            <a:spLocks noChangeArrowheads="1"/>
          </p:cNvSpPr>
          <p:nvPr/>
        </p:nvSpPr>
        <p:spPr bwMode="auto">
          <a:xfrm>
            <a:off x="174625" y="2019300"/>
            <a:ext cx="2824163" cy="368300"/>
          </a:xfrm>
          <a:prstGeom prst="rect">
            <a:avLst/>
          </a:prstGeom>
          <a:solidFill>
            <a:schemeClr val="accent1"/>
          </a:solidFill>
          <a:ln w="9525">
            <a:solidFill>
              <a:schemeClr val="accent1"/>
            </a:solidFill>
            <a:miter lim="800000"/>
            <a:headEnd/>
            <a:tailEnd/>
          </a:ln>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a:solidFill>
                  <a:schemeClr val="bg1"/>
                </a:solidFill>
              </a:rPr>
              <a:t>特定のバージョンに移動する</a:t>
            </a:r>
          </a:p>
        </p:txBody>
      </p:sp>
      <p:sp>
        <p:nvSpPr>
          <p:cNvPr id="50214" name="Title 1"/>
          <p:cNvSpPr>
            <a:spLocks noGrp="1"/>
          </p:cNvSpPr>
          <p:nvPr>
            <p:ph type="title"/>
          </p:nvPr>
        </p:nvSpPr>
        <p:spPr/>
        <p:txBody>
          <a:bodyPr/>
          <a:lstStyle/>
          <a:p>
            <a:pPr eaLnBrk="1" hangingPunct="1"/>
            <a:r>
              <a:rPr lang="ja-JP" altLang="en-US" dirty="0" smtClean="0"/>
              <a:t>ローカルで</a:t>
            </a:r>
            <a:r>
              <a:rPr lang="en-US" altLang="ja-JP" dirty="0" smtClean="0"/>
              <a:t>Git</a:t>
            </a:r>
            <a:r>
              <a:rPr lang="ja-JP" altLang="en-US" dirty="0" smtClean="0"/>
              <a:t>を使う　特定のバージョンに移動</a:t>
            </a:r>
            <a:r>
              <a:rPr lang="en-US" altLang="ja-JP" dirty="0" smtClean="0"/>
              <a:t>(git</a:t>
            </a:r>
            <a:r>
              <a:rPr lang="ja-JP" altLang="en-US" dirty="0" smtClean="0"/>
              <a:t> </a:t>
            </a:r>
            <a:r>
              <a:rPr lang="en-US" altLang="ja-JP" dirty="0" smtClean="0"/>
              <a:t>log/git checkout)</a:t>
            </a:r>
            <a:endParaRPr lang="ja-JP" altLang="en-US" dirty="0" smtClean="0"/>
          </a:p>
        </p:txBody>
      </p:sp>
      <p:sp>
        <p:nvSpPr>
          <p:cNvPr id="209" name="TextBox 56328"/>
          <p:cNvSpPr txBox="1">
            <a:spLocks noChangeArrowheads="1"/>
          </p:cNvSpPr>
          <p:nvPr/>
        </p:nvSpPr>
        <p:spPr bwMode="auto">
          <a:xfrm>
            <a:off x="5213349" y="2735263"/>
            <a:ext cx="36560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marL="285750" indent="-285750">
              <a:buFont typeface="Wingdings" panose="05000000000000000000" pitchFamily="2" charset="2"/>
              <a:buChar char="ü"/>
              <a:defRPr/>
            </a:pPr>
            <a:r>
              <a:rPr lang="ja-JP" altLang="en-US" i="1" dirty="0" smtClean="0"/>
              <a:t>今までしてきた</a:t>
            </a:r>
            <a:r>
              <a:rPr lang="en-US" altLang="ja-JP" i="1" dirty="0" smtClean="0"/>
              <a:t>commit</a:t>
            </a:r>
            <a:r>
              <a:rPr lang="ja-JP" altLang="en-US" i="1" dirty="0" smtClean="0"/>
              <a:t>履歴を見る</a:t>
            </a:r>
            <a:endParaRPr lang="en-US" altLang="ja-JP" i="1" dirty="0" smtClean="0"/>
          </a:p>
          <a:p>
            <a:pPr>
              <a:defRPr/>
            </a:pPr>
            <a:r>
              <a:rPr lang="ja-JP" altLang="en-US" i="1" dirty="0" smtClean="0"/>
              <a:t>　</a:t>
            </a:r>
            <a:r>
              <a:rPr lang="en-US" altLang="ja-JP" i="1" dirty="0" smtClean="0"/>
              <a:t>$git log</a:t>
            </a:r>
            <a:endParaRPr lang="ja-JP" altLang="en-US" i="1" dirty="0" smtClean="0"/>
          </a:p>
        </p:txBody>
      </p:sp>
      <p:sp>
        <p:nvSpPr>
          <p:cNvPr id="210" name="TextBox 56328"/>
          <p:cNvSpPr txBox="1">
            <a:spLocks noChangeArrowheads="1"/>
          </p:cNvSpPr>
          <p:nvPr/>
        </p:nvSpPr>
        <p:spPr bwMode="auto">
          <a:xfrm>
            <a:off x="5267325" y="4908550"/>
            <a:ext cx="333533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marL="285750" indent="-285750">
              <a:buFont typeface="Wingdings" panose="05000000000000000000" pitchFamily="2" charset="2"/>
              <a:buChar char="ü"/>
              <a:defRPr/>
            </a:pPr>
            <a:r>
              <a:rPr lang="en-US" altLang="ja-JP" dirty="0" smtClean="0"/>
              <a:t>HEAD</a:t>
            </a:r>
            <a:r>
              <a:rPr lang="ja-JP" altLang="en-US" i="1" dirty="0" smtClean="0"/>
              <a:t>を切り替えて特定の</a:t>
            </a:r>
            <a:endParaRPr lang="en-US" altLang="ja-JP" i="1" dirty="0" smtClean="0"/>
          </a:p>
          <a:p>
            <a:pPr>
              <a:defRPr/>
            </a:pPr>
            <a:r>
              <a:rPr lang="ja-JP" altLang="en-US" i="1" dirty="0" smtClean="0"/>
              <a:t>バージョンを呼び出す</a:t>
            </a:r>
            <a:endParaRPr lang="en-US" altLang="ja-JP" i="1" dirty="0" smtClean="0"/>
          </a:p>
          <a:p>
            <a:pPr>
              <a:defRPr/>
            </a:pPr>
            <a:r>
              <a:rPr lang="ja-JP" altLang="en-US" i="1" dirty="0" smtClean="0"/>
              <a:t>　</a:t>
            </a:r>
            <a:r>
              <a:rPr lang="en-US" altLang="ja-JP" i="1" dirty="0" smtClean="0"/>
              <a:t>$git checkout </a:t>
            </a:r>
            <a:r>
              <a:rPr lang="en-US" altLang="ja-JP" i="1" u="sng" dirty="0" smtClean="0"/>
              <a:t>3847b</a:t>
            </a:r>
          </a:p>
          <a:p>
            <a:pPr>
              <a:defRPr/>
            </a:pPr>
            <a:r>
              <a:rPr lang="en-US" altLang="ja-JP" i="1" dirty="0" smtClean="0"/>
              <a:t>                    </a:t>
            </a:r>
            <a:r>
              <a:rPr lang="en-US" altLang="ja-JP" dirty="0" smtClean="0"/>
              <a:t>SHA1</a:t>
            </a:r>
            <a:r>
              <a:rPr lang="ja-JP" altLang="en-US" dirty="0" smtClean="0"/>
              <a:t> </a:t>
            </a:r>
            <a:r>
              <a:rPr lang="en-US" altLang="ja-JP" dirty="0" smtClean="0"/>
              <a:t>ID or</a:t>
            </a:r>
          </a:p>
          <a:p>
            <a:pPr>
              <a:defRPr/>
            </a:pPr>
            <a:r>
              <a:rPr lang="en-US" altLang="ja-JP" i="1" dirty="0" smtClean="0"/>
              <a:t>                   branch</a:t>
            </a:r>
            <a:r>
              <a:rPr lang="ja-JP" altLang="en-US" i="1" dirty="0" smtClean="0"/>
              <a:t>名</a:t>
            </a:r>
            <a:endParaRPr lang="en-US" altLang="ja-JP" i="1" dirty="0" smtClean="0"/>
          </a:p>
        </p:txBody>
      </p:sp>
      <p:pic>
        <p:nvPicPr>
          <p:cNvPr id="50217" name="Picture 5"/>
          <p:cNvPicPr>
            <a:picLocks noChangeAspect="1"/>
          </p:cNvPicPr>
          <p:nvPr/>
        </p:nvPicPr>
        <p:blipFill>
          <a:blip r:embed="rId3">
            <a:extLst>
              <a:ext uri="{28A0092B-C50C-407E-A947-70E740481C1C}">
                <a14:useLocalDpi xmlns:a14="http://schemas.microsoft.com/office/drawing/2010/main" val="0"/>
              </a:ext>
            </a:extLst>
          </a:blip>
          <a:srcRect l="1347" t="9007" r="41914" b="39883"/>
          <a:stretch>
            <a:fillRect/>
          </a:stretch>
        </p:blipFill>
        <p:spPr bwMode="auto">
          <a:xfrm>
            <a:off x="5727700" y="3529013"/>
            <a:ext cx="2540000" cy="12604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50218" name="TextBox 57"/>
          <p:cNvSpPr txBox="1">
            <a:spLocks noChangeArrowheads="1"/>
          </p:cNvSpPr>
          <p:nvPr/>
        </p:nvSpPr>
        <p:spPr bwMode="auto">
          <a:xfrm>
            <a:off x="1190625" y="6149975"/>
            <a:ext cx="2008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Root  commit</a:t>
            </a:r>
          </a:p>
        </p:txBody>
      </p:sp>
      <p:sp>
        <p:nvSpPr>
          <p:cNvPr id="11" name="Rectangle 10"/>
          <p:cNvSpPr/>
          <p:nvPr/>
        </p:nvSpPr>
        <p:spPr>
          <a:xfrm>
            <a:off x="2806700" y="2836863"/>
            <a:ext cx="1728788" cy="40163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45" name="TextBox 5"/>
          <p:cNvSpPr txBox="1">
            <a:spLocks noChangeArrowheads="1"/>
          </p:cNvSpPr>
          <p:nvPr/>
        </p:nvSpPr>
        <p:spPr bwMode="auto">
          <a:xfrm>
            <a:off x="7752239" y="661987"/>
            <a:ext cx="902811" cy="523220"/>
          </a:xfrm>
          <a:prstGeom prst="rect">
            <a:avLst/>
          </a:prstGeom>
          <a:solidFill>
            <a:srgbClr val="FF0000"/>
          </a:solidFill>
          <a:ln w="9525">
            <a:solidFill>
              <a:srgbClr val="FF0000"/>
            </a:solidFill>
            <a:miter lim="800000"/>
            <a:headEnd/>
            <a:tailEnd/>
          </a:ln>
        </p:spPr>
        <p:txBody>
          <a:bodyPr wrap="non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eaLnBrk="1" hangingPunct="1"/>
            <a:r>
              <a:rPr lang="ja-JP" altLang="en-US" sz="2800" dirty="0" smtClean="0">
                <a:solidFill>
                  <a:schemeClr val="bg1"/>
                </a:solidFill>
              </a:rPr>
              <a:t>復習</a:t>
            </a:r>
            <a:endParaRPr lang="ja-JP" altLang="en-US" sz="2800" dirty="0">
              <a:solidFill>
                <a:schemeClr val="bg1"/>
              </a:solidFill>
            </a:endParaRPr>
          </a:p>
        </p:txBody>
      </p:sp>
    </p:spTree>
    <p:extLst>
      <p:ext uri="{BB962C8B-B14F-4D97-AF65-F5344CB8AC3E}">
        <p14:creationId xmlns:p14="http://schemas.microsoft.com/office/powerpoint/2010/main" val="20929778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altLang="ja-JP" dirty="0" smtClean="0"/>
              <a:t>branch</a:t>
            </a:r>
            <a:r>
              <a:rPr lang="ja-JP" altLang="en-US" dirty="0" smtClean="0"/>
              <a:t>に</a:t>
            </a:r>
            <a:r>
              <a:rPr lang="ja-JP" altLang="en-US" dirty="0"/>
              <a:t>つい</a:t>
            </a:r>
            <a:r>
              <a:rPr lang="ja-JP" altLang="en-US" dirty="0" smtClean="0"/>
              <a:t>て</a:t>
            </a:r>
            <a:r>
              <a:rPr lang="en-US" altLang="ja-JP" dirty="0" smtClean="0"/>
              <a:t>(1/4)</a:t>
            </a:r>
            <a:r>
              <a:rPr lang="ja-JP" altLang="en-US" dirty="0" smtClean="0"/>
              <a:t>　</a:t>
            </a:r>
            <a:r>
              <a:rPr lang="en-US" altLang="ja-JP" dirty="0" smtClean="0"/>
              <a:t>branch</a:t>
            </a:r>
            <a:r>
              <a:rPr lang="ja-JP" altLang="en-US" dirty="0" smtClean="0"/>
              <a:t>の作成</a:t>
            </a:r>
            <a:r>
              <a:rPr lang="en-US" altLang="ja-JP" dirty="0"/>
              <a:t/>
            </a:r>
            <a:br>
              <a:rPr lang="en-US" altLang="ja-JP" dirty="0"/>
            </a:br>
            <a:endParaRPr kumimoji="1" lang="ja-JP" altLang="en-US" dirty="0"/>
          </a:p>
        </p:txBody>
      </p:sp>
      <p:sp>
        <p:nvSpPr>
          <p:cNvPr id="3" name="Content Placeholder 2"/>
          <p:cNvSpPr>
            <a:spLocks noGrp="1"/>
          </p:cNvSpPr>
          <p:nvPr>
            <p:ph idx="1"/>
          </p:nvPr>
        </p:nvSpPr>
        <p:spPr>
          <a:xfrm>
            <a:off x="182563" y="708026"/>
            <a:ext cx="8686800" cy="1080068"/>
          </a:xfrm>
        </p:spPr>
        <p:txBody>
          <a:bodyPr/>
          <a:lstStyle/>
          <a:p>
            <a:pPr marL="173038" lvl="1" indent="-173038">
              <a:spcBef>
                <a:spcPct val="50000"/>
              </a:spcBef>
              <a:buFont typeface="Wingdings" panose="05000000000000000000" pitchFamily="2" charset="2"/>
              <a:buChar char="§"/>
            </a:pPr>
            <a:r>
              <a:rPr lang="en-US" altLang="ja-JP" dirty="0" smtClean="0"/>
              <a:t>branch</a:t>
            </a:r>
            <a:r>
              <a:rPr lang="ja-JP" altLang="en-US" dirty="0" smtClean="0"/>
              <a:t>を作成する</a:t>
            </a:r>
            <a:endParaRPr lang="en-US" altLang="ja-JP" dirty="0"/>
          </a:p>
          <a:p>
            <a:pPr marL="0" lvl="1" indent="0">
              <a:spcBef>
                <a:spcPct val="50000"/>
              </a:spcBef>
              <a:buNone/>
            </a:pPr>
            <a:r>
              <a:rPr lang="en-US" altLang="ja-JP" dirty="0"/>
              <a:t> </a:t>
            </a:r>
            <a:r>
              <a:rPr lang="en-US" altLang="ja-JP" dirty="0" smtClean="0"/>
              <a:t>    </a:t>
            </a:r>
            <a:r>
              <a:rPr lang="ja-JP" altLang="en-US" dirty="0" smtClean="0"/>
              <a:t>①「右クリック</a:t>
            </a:r>
            <a:r>
              <a:rPr lang="en-US" altLang="ja-JP" dirty="0" smtClean="0"/>
              <a:t>&gt;Team&gt;Switch</a:t>
            </a:r>
            <a:r>
              <a:rPr lang="ja-JP" altLang="en-US" dirty="0" smtClean="0"/>
              <a:t>　</a:t>
            </a:r>
            <a:r>
              <a:rPr lang="en-US" altLang="ja-JP" dirty="0" smtClean="0"/>
              <a:t>to</a:t>
            </a:r>
            <a:r>
              <a:rPr lang="ja-JP" altLang="en-US" dirty="0"/>
              <a:t>＞</a:t>
            </a:r>
            <a:r>
              <a:rPr lang="en-US" altLang="ja-JP" dirty="0"/>
              <a:t>New</a:t>
            </a:r>
            <a:r>
              <a:rPr lang="ja-JP" altLang="en-US" dirty="0"/>
              <a:t> </a:t>
            </a:r>
            <a:r>
              <a:rPr lang="en-US" altLang="ja-JP" dirty="0" smtClean="0"/>
              <a:t>Branch</a:t>
            </a:r>
            <a:r>
              <a:rPr lang="ja-JP" altLang="en-US" dirty="0" smtClean="0"/>
              <a:t>」を選択</a:t>
            </a:r>
            <a:endParaRPr lang="en-US" altLang="ja-JP" dirty="0" smtClean="0"/>
          </a:p>
          <a:p>
            <a:pPr marL="346075" lvl="2" indent="0">
              <a:spcBef>
                <a:spcPct val="50000"/>
              </a:spcBef>
              <a:buNone/>
            </a:pPr>
            <a:r>
              <a:rPr lang="ja-JP" altLang="en-US" dirty="0" smtClean="0"/>
              <a:t>②「</a:t>
            </a:r>
            <a:r>
              <a:rPr lang="en-US" altLang="ja-JP" dirty="0" smtClean="0"/>
              <a:t>Create</a:t>
            </a:r>
            <a:r>
              <a:rPr lang="ja-JP" altLang="en-US" dirty="0" smtClean="0"/>
              <a:t> </a:t>
            </a:r>
            <a:r>
              <a:rPr lang="en-US" altLang="ja-JP" dirty="0" smtClean="0"/>
              <a:t>New branch</a:t>
            </a:r>
            <a:r>
              <a:rPr lang="ja-JP" altLang="en-US" dirty="0" smtClean="0"/>
              <a:t>」で</a:t>
            </a:r>
            <a:r>
              <a:rPr lang="en-US" altLang="ja-JP" dirty="0" smtClean="0"/>
              <a:t>branch</a:t>
            </a:r>
            <a:r>
              <a:rPr lang="ja-JP" altLang="en-US" dirty="0" smtClean="0"/>
              <a:t>名「</a:t>
            </a:r>
            <a:r>
              <a:rPr lang="en-US" altLang="ja-JP" i="1" u="sng" dirty="0" smtClean="0"/>
              <a:t>newTask</a:t>
            </a:r>
            <a:r>
              <a:rPr lang="ja-JP" altLang="en-US" dirty="0" smtClean="0"/>
              <a:t>」を入力して「</a:t>
            </a:r>
            <a:r>
              <a:rPr lang="en-US" altLang="ja-JP" dirty="0" smtClean="0"/>
              <a:t>Finish</a:t>
            </a:r>
            <a:r>
              <a:rPr lang="ja-JP" altLang="en-US" dirty="0" smtClean="0"/>
              <a:t>」を選択  </a:t>
            </a:r>
            <a:endParaRPr lang="en-US" altLang="ja-JP" dirty="0" smtClean="0"/>
          </a:p>
          <a:p>
            <a:pPr marL="173038" lvl="1" indent="-173038">
              <a:spcBef>
                <a:spcPct val="50000"/>
              </a:spcBef>
              <a:buFont typeface="Wingdings" panose="05000000000000000000" pitchFamily="2" charset="2"/>
              <a:buChar char="§"/>
            </a:pPr>
            <a:endParaRPr lang="ja-JP" altLang="en-US" dirty="0"/>
          </a:p>
          <a:p>
            <a:endParaRPr kumimoji="1" lang="ja-JP" altLang="en-US" dirty="0"/>
          </a:p>
        </p:txBody>
      </p:sp>
      <p:sp>
        <p:nvSpPr>
          <p:cNvPr id="4" name="Rectangle 3"/>
          <p:cNvSpPr/>
          <p:nvPr/>
        </p:nvSpPr>
        <p:spPr bwMode="auto">
          <a:xfrm flipH="1">
            <a:off x="228600" y="1788094"/>
            <a:ext cx="8686800" cy="47492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8" name="TextBox 50"/>
          <p:cNvSpPr txBox="1">
            <a:spLocks noChangeArrowheads="1"/>
          </p:cNvSpPr>
          <p:nvPr/>
        </p:nvSpPr>
        <p:spPr bwMode="auto">
          <a:xfrm>
            <a:off x="228600" y="1784905"/>
            <a:ext cx="1606550" cy="369332"/>
          </a:xfrm>
          <a:prstGeom prst="rect">
            <a:avLst/>
          </a:prstGeom>
          <a:solidFill>
            <a:schemeClr val="accent1"/>
          </a:solidFill>
          <a:ln w="9525">
            <a:solidFill>
              <a:schemeClr val="accent1"/>
            </a:solidFill>
            <a:miter lim="800000"/>
            <a:headEnd/>
            <a:tailEnd/>
          </a:ln>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solidFill>
                  <a:schemeClr val="bg1"/>
                </a:solidFill>
              </a:rPr>
              <a:t>branch</a:t>
            </a:r>
            <a:r>
              <a:rPr lang="ja-JP" altLang="en-US" dirty="0" smtClean="0">
                <a:solidFill>
                  <a:schemeClr val="bg1"/>
                </a:solidFill>
              </a:rPr>
              <a:t>の作成</a:t>
            </a:r>
            <a:endParaRPr lang="ja-JP" altLang="en-US" dirty="0">
              <a:solidFill>
                <a:schemeClr val="bg1"/>
              </a:solidFill>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912" r="21386" b="17728"/>
          <a:stretch/>
        </p:blipFill>
        <p:spPr>
          <a:xfrm>
            <a:off x="365919" y="2206826"/>
            <a:ext cx="5790498" cy="3492000"/>
          </a:xfrm>
          <a:prstGeom prst="rect">
            <a:avLst/>
          </a:prstGeom>
          <a:effectLst>
            <a:outerShdw blurRad="50800" dist="63500" dir="2700000" algn="tl" rotWithShape="0">
              <a:prstClr val="black">
                <a:alpha val="30000"/>
              </a:prstClr>
            </a:outerShdw>
          </a:effectLst>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r="12918"/>
          <a:stretch/>
        </p:blipFill>
        <p:spPr>
          <a:xfrm>
            <a:off x="3951247" y="3657884"/>
            <a:ext cx="4684978" cy="2592000"/>
          </a:xfrm>
          <a:prstGeom prst="rect">
            <a:avLst/>
          </a:prstGeom>
          <a:effectLst>
            <a:outerShdw blurRad="50800" dist="63500" dir="2700000" algn="tl" rotWithShape="0">
              <a:prstClr val="black">
                <a:alpha val="30000"/>
              </a:prstClr>
            </a:outerShdw>
          </a:effectLst>
        </p:spPr>
      </p:pic>
      <p:sp>
        <p:nvSpPr>
          <p:cNvPr id="5" name="Slide Number Placeholder 4"/>
          <p:cNvSpPr>
            <a:spLocks noGrp="1"/>
          </p:cNvSpPr>
          <p:nvPr>
            <p:ph type="sldNum" sz="quarter" idx="10"/>
          </p:nvPr>
        </p:nvSpPr>
        <p:spPr/>
        <p:txBody>
          <a:bodyPr/>
          <a:lstStyle/>
          <a:p>
            <a:pPr>
              <a:defRPr/>
            </a:pPr>
            <a:fld id="{039A6706-94CB-4D94-B1F4-82D5F1AE57E6}" type="slidenum">
              <a:rPr lang="ja-JP" altLang="en-US" smtClean="0"/>
              <a:pPr>
                <a:defRPr/>
              </a:pPr>
              <a:t>41</a:t>
            </a:fld>
            <a:endParaRPr lang="ja-JP" altLang="en-US"/>
          </a:p>
        </p:txBody>
      </p:sp>
      <p:sp>
        <p:nvSpPr>
          <p:cNvPr id="10" name="Rectangle 9"/>
          <p:cNvSpPr/>
          <p:nvPr/>
        </p:nvSpPr>
        <p:spPr bwMode="auto">
          <a:xfrm>
            <a:off x="4877027" y="4420373"/>
            <a:ext cx="624613" cy="220207"/>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1" name="Rectangle 10"/>
          <p:cNvSpPr/>
          <p:nvPr/>
        </p:nvSpPr>
        <p:spPr bwMode="auto">
          <a:xfrm>
            <a:off x="7208747" y="5898653"/>
            <a:ext cx="990373" cy="220207"/>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2" name="Rectangle 11"/>
          <p:cNvSpPr/>
          <p:nvPr/>
        </p:nvSpPr>
        <p:spPr bwMode="auto">
          <a:xfrm>
            <a:off x="1628091" y="5338539"/>
            <a:ext cx="2156331" cy="181989"/>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3" name="Rectangle 12"/>
          <p:cNvSpPr/>
          <p:nvPr/>
        </p:nvSpPr>
        <p:spPr bwMode="auto">
          <a:xfrm>
            <a:off x="3716529" y="3106826"/>
            <a:ext cx="1472804" cy="181989"/>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4" name="Rectangle 13"/>
          <p:cNvSpPr/>
          <p:nvPr/>
        </p:nvSpPr>
        <p:spPr bwMode="auto">
          <a:xfrm>
            <a:off x="5189333" y="3106826"/>
            <a:ext cx="967084" cy="181989"/>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Tree>
    <p:extLst>
      <p:ext uri="{BB962C8B-B14F-4D97-AF65-F5344CB8AC3E}">
        <p14:creationId xmlns:p14="http://schemas.microsoft.com/office/powerpoint/2010/main" val="32894334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28341" b="56453"/>
          <a:stretch/>
        </p:blipFill>
        <p:spPr>
          <a:xfrm>
            <a:off x="1946739" y="4333442"/>
            <a:ext cx="6552503" cy="2076883"/>
          </a:xfrm>
          <a:prstGeom prst="rect">
            <a:avLst/>
          </a:prstGeom>
          <a:effectLst>
            <a:outerShdw blurRad="50800" dist="63500" dir="2700000" algn="tl" rotWithShape="0">
              <a:prstClr val="black">
                <a:alpha val="30000"/>
              </a:prstClr>
            </a:outerShdw>
          </a:effectLst>
        </p:spPr>
      </p:pic>
      <p:sp>
        <p:nvSpPr>
          <p:cNvPr id="2" name="Title 1"/>
          <p:cNvSpPr>
            <a:spLocks noGrp="1"/>
          </p:cNvSpPr>
          <p:nvPr>
            <p:ph type="title"/>
          </p:nvPr>
        </p:nvSpPr>
        <p:spPr/>
        <p:txBody>
          <a:bodyPr/>
          <a:lstStyle/>
          <a:p>
            <a:pPr lvl="1"/>
            <a:r>
              <a:rPr lang="en-US" altLang="ja-JP" dirty="0" smtClean="0"/>
              <a:t>branch</a:t>
            </a:r>
            <a:r>
              <a:rPr lang="ja-JP" altLang="en-US" dirty="0" smtClean="0"/>
              <a:t>に</a:t>
            </a:r>
            <a:r>
              <a:rPr lang="ja-JP" altLang="en-US" dirty="0"/>
              <a:t>つい</a:t>
            </a:r>
            <a:r>
              <a:rPr lang="ja-JP" altLang="en-US" dirty="0" smtClean="0"/>
              <a:t>て</a:t>
            </a:r>
            <a:r>
              <a:rPr lang="en-US" altLang="ja-JP" dirty="0" smtClean="0"/>
              <a:t>(2/4)</a:t>
            </a:r>
            <a:r>
              <a:rPr lang="ja-JP" altLang="en-US" dirty="0" smtClean="0"/>
              <a:t>　ファイルの作成とヒストリーの確認</a:t>
            </a:r>
            <a:r>
              <a:rPr lang="en-US" altLang="ja-JP" dirty="0"/>
              <a:t/>
            </a:r>
            <a:br>
              <a:rPr lang="en-US" altLang="ja-JP" dirty="0"/>
            </a:br>
            <a:endParaRPr kumimoji="1" lang="ja-JP" altLang="en-US" dirty="0"/>
          </a:p>
        </p:txBody>
      </p:sp>
      <p:sp>
        <p:nvSpPr>
          <p:cNvPr id="3" name="Content Placeholder 2"/>
          <p:cNvSpPr>
            <a:spLocks noGrp="1"/>
          </p:cNvSpPr>
          <p:nvPr>
            <p:ph idx="1"/>
          </p:nvPr>
        </p:nvSpPr>
        <p:spPr>
          <a:xfrm>
            <a:off x="182563" y="708025"/>
            <a:ext cx="8686800" cy="1690322"/>
          </a:xfrm>
        </p:spPr>
        <p:txBody>
          <a:bodyPr/>
          <a:lstStyle/>
          <a:p>
            <a:pPr marL="173038" lvl="1" indent="-173038">
              <a:spcBef>
                <a:spcPct val="50000"/>
              </a:spcBef>
              <a:buFont typeface="Wingdings" panose="05000000000000000000" pitchFamily="2" charset="2"/>
              <a:buChar char="§"/>
            </a:pPr>
            <a:r>
              <a:rPr lang="en-US" altLang="ja-JP" dirty="0" smtClean="0"/>
              <a:t>branch</a:t>
            </a:r>
            <a:r>
              <a:rPr lang="ja-JP" altLang="en-US" dirty="0" smtClean="0"/>
              <a:t>を枝分かれさせることが可能であり、その様子は「ヒストリー」ビューで確認できる</a:t>
            </a:r>
            <a:endParaRPr lang="en-US" altLang="ja-JP" dirty="0" smtClean="0"/>
          </a:p>
          <a:p>
            <a:pPr marL="519113" lvl="2">
              <a:spcBef>
                <a:spcPct val="50000"/>
              </a:spcBef>
              <a:buFont typeface="Wingdings" panose="05000000000000000000" pitchFamily="2" charset="2"/>
              <a:buChar char="§"/>
            </a:pPr>
            <a:r>
              <a:rPr lang="ja-JP" altLang="en-US" dirty="0" smtClean="0"/>
              <a:t>①「</a:t>
            </a:r>
            <a:r>
              <a:rPr lang="en-US" altLang="ja-JP" dirty="0" smtClean="0"/>
              <a:t>file&gt;new&gt;file</a:t>
            </a:r>
            <a:r>
              <a:rPr lang="ja-JP" altLang="en-US" dirty="0" smtClean="0"/>
              <a:t>」で</a:t>
            </a:r>
            <a:r>
              <a:rPr lang="en-US" altLang="ja-JP" dirty="0" smtClean="0"/>
              <a:t>newTask</a:t>
            </a:r>
            <a:r>
              <a:rPr lang="ja-JP" altLang="en-US" dirty="0" smtClean="0"/>
              <a:t>　</a:t>
            </a:r>
            <a:r>
              <a:rPr lang="en-US" altLang="ja-JP" dirty="0" smtClean="0"/>
              <a:t>branch</a:t>
            </a:r>
            <a:r>
              <a:rPr lang="ja-JP" altLang="en-US" dirty="0" smtClean="0"/>
              <a:t>に「</a:t>
            </a:r>
            <a:r>
              <a:rPr lang="en-US" altLang="ja-JP" i="1" u="sng" dirty="0" smtClean="0"/>
              <a:t>taskfile01</a:t>
            </a:r>
            <a:r>
              <a:rPr lang="ja-JP" altLang="en-US" dirty="0" smtClean="0"/>
              <a:t>」というファイルを作成</a:t>
            </a:r>
            <a:endParaRPr lang="en-US" altLang="ja-JP" dirty="0" smtClean="0"/>
          </a:p>
          <a:p>
            <a:pPr marL="519113" lvl="2">
              <a:spcBef>
                <a:spcPct val="50000"/>
              </a:spcBef>
              <a:buFont typeface="Wingdings" panose="05000000000000000000" pitchFamily="2" charset="2"/>
              <a:buChar char="§"/>
            </a:pPr>
            <a:r>
              <a:rPr lang="ja-JP" altLang="en-US" dirty="0" smtClean="0"/>
              <a:t>②「</a:t>
            </a:r>
            <a:r>
              <a:rPr lang="en-US" altLang="ja-JP" dirty="0" smtClean="0"/>
              <a:t>Team&gt;Switch</a:t>
            </a:r>
            <a:r>
              <a:rPr lang="ja-JP" altLang="en-US" dirty="0" smtClean="0"/>
              <a:t> </a:t>
            </a:r>
            <a:r>
              <a:rPr lang="en-US" altLang="ja-JP" dirty="0" smtClean="0"/>
              <a:t>to</a:t>
            </a:r>
            <a:r>
              <a:rPr lang="ja-JP" altLang="en-US" dirty="0" smtClean="0"/>
              <a:t>＞</a:t>
            </a:r>
            <a:r>
              <a:rPr lang="en-US" altLang="ja-JP" dirty="0" smtClean="0"/>
              <a:t>Master</a:t>
            </a:r>
            <a:r>
              <a:rPr lang="ja-JP" altLang="en-US" dirty="0" smtClean="0"/>
              <a:t>」で</a:t>
            </a:r>
            <a:r>
              <a:rPr lang="en-US" altLang="ja-JP" dirty="0" smtClean="0"/>
              <a:t>branch</a:t>
            </a:r>
            <a:r>
              <a:rPr lang="ja-JP" altLang="en-US" dirty="0" smtClean="0"/>
              <a:t>を切り替え「</a:t>
            </a:r>
            <a:r>
              <a:rPr lang="en-US" altLang="ja-JP" i="1" u="sng" dirty="0" smtClean="0"/>
              <a:t>taskfile01</a:t>
            </a:r>
            <a:r>
              <a:rPr lang="ja-JP" altLang="en-US" dirty="0" smtClean="0"/>
              <a:t>」とファイルがない事を確認</a:t>
            </a:r>
            <a:endParaRPr lang="en-US" altLang="ja-JP" dirty="0" smtClean="0"/>
          </a:p>
          <a:p>
            <a:pPr marL="519113" lvl="2">
              <a:spcBef>
                <a:spcPct val="50000"/>
              </a:spcBef>
              <a:buFont typeface="Wingdings" panose="05000000000000000000" pitchFamily="2" charset="2"/>
              <a:buChar char="§"/>
            </a:pPr>
            <a:r>
              <a:rPr lang="ja-JP" altLang="en-US" dirty="0" smtClean="0"/>
              <a:t>③「</a:t>
            </a:r>
            <a:r>
              <a:rPr lang="en-US" altLang="ja-JP" dirty="0" smtClean="0"/>
              <a:t>Team&gt;Show in History</a:t>
            </a:r>
            <a:r>
              <a:rPr lang="ja-JP" altLang="en-US" dirty="0" smtClean="0"/>
              <a:t>」でヒストリーを確認</a:t>
            </a:r>
            <a:endParaRPr lang="en-US" altLang="ja-JP" dirty="0" smtClean="0"/>
          </a:p>
          <a:p>
            <a:pPr marL="173038" lvl="1" indent="-173038">
              <a:spcBef>
                <a:spcPct val="50000"/>
              </a:spcBef>
              <a:buFont typeface="Wingdings" panose="05000000000000000000" pitchFamily="2" charset="2"/>
              <a:buChar char="§"/>
            </a:pPr>
            <a:endParaRPr lang="ja-JP" altLang="en-US" dirty="0"/>
          </a:p>
          <a:p>
            <a:endParaRPr kumimoji="1" lang="ja-JP" altLang="en-US" dirty="0"/>
          </a:p>
        </p:txBody>
      </p:sp>
      <p:sp>
        <p:nvSpPr>
          <p:cNvPr id="5" name="TextBox 50"/>
          <p:cNvSpPr txBox="1">
            <a:spLocks noChangeArrowheads="1"/>
          </p:cNvSpPr>
          <p:nvPr/>
        </p:nvSpPr>
        <p:spPr bwMode="auto">
          <a:xfrm>
            <a:off x="228600" y="2108688"/>
            <a:ext cx="3028950" cy="369332"/>
          </a:xfrm>
          <a:prstGeom prst="rect">
            <a:avLst/>
          </a:prstGeom>
          <a:solidFill>
            <a:schemeClr val="accent1"/>
          </a:solidFill>
          <a:ln w="9525">
            <a:solidFill>
              <a:schemeClr val="accent1"/>
            </a:solidFill>
            <a:miter lim="800000"/>
            <a:headEnd/>
            <a:tailEnd/>
          </a:ln>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solidFill>
                  <a:schemeClr val="bg1"/>
                </a:solidFill>
              </a:rPr>
              <a:t>ファイルの作成と</a:t>
            </a:r>
            <a:r>
              <a:rPr lang="en-US" altLang="ja-JP" dirty="0" smtClean="0">
                <a:solidFill>
                  <a:schemeClr val="bg1"/>
                </a:solidFill>
              </a:rPr>
              <a:t>branch</a:t>
            </a:r>
            <a:r>
              <a:rPr lang="ja-JP" altLang="en-US" dirty="0" smtClean="0">
                <a:solidFill>
                  <a:schemeClr val="bg1"/>
                </a:solidFill>
              </a:rPr>
              <a:t>の確認</a:t>
            </a:r>
            <a:endParaRPr lang="ja-JP" altLang="en-US" dirty="0">
              <a:solidFill>
                <a:schemeClr val="bg1"/>
              </a:solidFill>
            </a:endParaRPr>
          </a:p>
        </p:txBody>
      </p:sp>
      <p:sp>
        <p:nvSpPr>
          <p:cNvPr id="7" name="Rectangle 6"/>
          <p:cNvSpPr/>
          <p:nvPr/>
        </p:nvSpPr>
        <p:spPr bwMode="auto">
          <a:xfrm flipH="1">
            <a:off x="228600" y="2108835"/>
            <a:ext cx="8686800" cy="442849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6138" y="2478020"/>
            <a:ext cx="2961905" cy="2333333"/>
          </a:xfrm>
          <a:prstGeom prst="rect">
            <a:avLst/>
          </a:prstGeom>
          <a:effectLst>
            <a:outerShdw blurRad="50800" dist="63500" dir="2700000" algn="tl" rotWithShape="0">
              <a:prstClr val="black">
                <a:alpha val="30000"/>
              </a:prstClr>
            </a:outerShdw>
          </a:effectLst>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1" r="60405"/>
          <a:stretch/>
        </p:blipFill>
        <p:spPr>
          <a:xfrm>
            <a:off x="467340" y="2543353"/>
            <a:ext cx="2912761" cy="2268000"/>
          </a:xfrm>
          <a:prstGeom prst="rect">
            <a:avLst/>
          </a:prstGeom>
          <a:effectLst>
            <a:outerShdw blurRad="50800" dist="63500" dir="2700000" algn="tl" rotWithShape="0">
              <a:prstClr val="black">
                <a:alpha val="30000"/>
              </a:prstClr>
            </a:outerShdw>
          </a:effectLst>
        </p:spPr>
      </p:pic>
      <p:sp>
        <p:nvSpPr>
          <p:cNvPr id="4" name="Slide Number Placeholder 3"/>
          <p:cNvSpPr>
            <a:spLocks noGrp="1"/>
          </p:cNvSpPr>
          <p:nvPr>
            <p:ph type="sldNum" sz="quarter" idx="10"/>
          </p:nvPr>
        </p:nvSpPr>
        <p:spPr/>
        <p:txBody>
          <a:bodyPr/>
          <a:lstStyle/>
          <a:p>
            <a:pPr>
              <a:defRPr/>
            </a:pPr>
            <a:fld id="{039A6706-94CB-4D94-B1F4-82D5F1AE57E6}" type="slidenum">
              <a:rPr lang="ja-JP" altLang="en-US" smtClean="0"/>
              <a:pPr>
                <a:defRPr/>
              </a:pPr>
              <a:t>42</a:t>
            </a:fld>
            <a:endParaRPr lang="ja-JP" altLang="en-US"/>
          </a:p>
        </p:txBody>
      </p:sp>
      <p:sp>
        <p:nvSpPr>
          <p:cNvPr id="10" name="Rectangle 9"/>
          <p:cNvSpPr/>
          <p:nvPr/>
        </p:nvSpPr>
        <p:spPr bwMode="auto">
          <a:xfrm>
            <a:off x="813520" y="4470401"/>
            <a:ext cx="717061" cy="217714"/>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Tree>
    <p:extLst>
      <p:ext uri="{BB962C8B-B14F-4D97-AF65-F5344CB8AC3E}">
        <p14:creationId xmlns:p14="http://schemas.microsoft.com/office/powerpoint/2010/main" val="28087829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altLang="ja-JP" dirty="0" smtClean="0"/>
              <a:t>branch</a:t>
            </a:r>
            <a:r>
              <a:rPr lang="ja-JP" altLang="en-US" dirty="0" smtClean="0"/>
              <a:t>に</a:t>
            </a:r>
            <a:r>
              <a:rPr lang="ja-JP" altLang="en-US" dirty="0"/>
              <a:t>つい</a:t>
            </a:r>
            <a:r>
              <a:rPr lang="ja-JP" altLang="en-US" dirty="0" smtClean="0"/>
              <a:t>て</a:t>
            </a:r>
            <a:r>
              <a:rPr lang="en-US" altLang="ja-JP" dirty="0" smtClean="0"/>
              <a:t>(3/4)</a:t>
            </a:r>
            <a:r>
              <a:rPr lang="ja-JP" altLang="en-US" dirty="0" smtClean="0"/>
              <a:t>　</a:t>
            </a:r>
            <a:r>
              <a:rPr lang="en-US" altLang="ja-JP" dirty="0" smtClean="0"/>
              <a:t>branch</a:t>
            </a:r>
            <a:r>
              <a:rPr lang="ja-JP" altLang="en-US" dirty="0" smtClean="0"/>
              <a:t>のマージ</a:t>
            </a:r>
            <a:r>
              <a:rPr lang="en-US" altLang="ja-JP" dirty="0"/>
              <a:t/>
            </a:r>
            <a:br>
              <a:rPr lang="en-US" altLang="ja-JP" dirty="0"/>
            </a:br>
            <a:endParaRPr kumimoji="1" lang="ja-JP" altLang="en-US" dirty="0"/>
          </a:p>
        </p:txBody>
      </p:sp>
      <p:sp>
        <p:nvSpPr>
          <p:cNvPr id="3" name="Content Placeholder 2"/>
          <p:cNvSpPr>
            <a:spLocks noGrp="1"/>
          </p:cNvSpPr>
          <p:nvPr>
            <p:ph idx="1"/>
          </p:nvPr>
        </p:nvSpPr>
        <p:spPr>
          <a:xfrm>
            <a:off x="182563" y="708025"/>
            <a:ext cx="8686800" cy="1384935"/>
          </a:xfrm>
        </p:spPr>
        <p:txBody>
          <a:bodyPr/>
          <a:lstStyle/>
          <a:p>
            <a:pPr marL="173038" lvl="1" indent="-173038">
              <a:spcBef>
                <a:spcPct val="50000"/>
              </a:spcBef>
              <a:buFont typeface="Wingdings" panose="05000000000000000000" pitchFamily="2" charset="2"/>
              <a:buChar char="§"/>
            </a:pPr>
            <a:r>
              <a:rPr lang="ja-JP" altLang="en-US" dirty="0" smtClean="0"/>
              <a:t>「右クリック</a:t>
            </a:r>
            <a:r>
              <a:rPr lang="en-US" altLang="ja-JP" dirty="0" smtClean="0"/>
              <a:t>&gt;Team&gt;Merge</a:t>
            </a:r>
            <a:r>
              <a:rPr lang="ja-JP" altLang="en-US" dirty="0" smtClean="0"/>
              <a:t>」で</a:t>
            </a:r>
            <a:r>
              <a:rPr lang="en-US" altLang="ja-JP" dirty="0" smtClean="0"/>
              <a:t>branch</a:t>
            </a:r>
            <a:r>
              <a:rPr lang="ja-JP" altLang="en-US" dirty="0" smtClean="0"/>
              <a:t>のマージを行う</a:t>
            </a:r>
            <a:endParaRPr lang="en-US" altLang="ja-JP" dirty="0" smtClean="0"/>
          </a:p>
          <a:p>
            <a:endParaRPr kumimoji="1" lang="ja-JP" altLang="en-US" dirty="0"/>
          </a:p>
        </p:txBody>
      </p:sp>
      <p:sp>
        <p:nvSpPr>
          <p:cNvPr id="7" name="Rectangle 6"/>
          <p:cNvSpPr/>
          <p:nvPr/>
        </p:nvSpPr>
        <p:spPr bwMode="auto">
          <a:xfrm flipH="1">
            <a:off x="228600" y="1190172"/>
            <a:ext cx="8686800" cy="534715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8" name="TextBox 50"/>
          <p:cNvSpPr txBox="1">
            <a:spLocks noChangeArrowheads="1"/>
          </p:cNvSpPr>
          <p:nvPr/>
        </p:nvSpPr>
        <p:spPr bwMode="auto">
          <a:xfrm>
            <a:off x="228600" y="1183428"/>
            <a:ext cx="1714500" cy="369332"/>
          </a:xfrm>
          <a:prstGeom prst="rect">
            <a:avLst/>
          </a:prstGeom>
          <a:solidFill>
            <a:schemeClr val="accent1"/>
          </a:solidFill>
          <a:ln w="9525">
            <a:solidFill>
              <a:schemeClr val="accent1"/>
            </a:solidFill>
            <a:miter lim="800000"/>
            <a:headEnd/>
            <a:tailEnd/>
          </a:ln>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solidFill>
                  <a:schemeClr val="bg1"/>
                </a:solidFill>
              </a:rPr>
              <a:t>branch</a:t>
            </a:r>
            <a:r>
              <a:rPr lang="ja-JP" altLang="en-US" dirty="0" smtClean="0">
                <a:solidFill>
                  <a:schemeClr val="bg1"/>
                </a:solidFill>
              </a:rPr>
              <a:t>のマージ</a:t>
            </a:r>
            <a:endParaRPr lang="ja-JP" altLang="en-US" dirty="0">
              <a:solidFill>
                <a:schemeClr val="bg1"/>
              </a:solidFill>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6387"/>
          <a:stretch/>
        </p:blipFill>
        <p:spPr>
          <a:xfrm>
            <a:off x="3088456" y="1501179"/>
            <a:ext cx="5609677" cy="3420000"/>
          </a:xfrm>
          <a:prstGeom prst="rect">
            <a:avLst/>
          </a:prstGeom>
          <a:effectLst>
            <a:outerShdw blurRad="50800" dist="63500" dir="2700000" algn="tl" rotWithShape="0">
              <a:prstClr val="black">
                <a:alpha val="30000"/>
              </a:prstClr>
            </a:outerShdw>
          </a:effec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919" y="3452252"/>
            <a:ext cx="4061538" cy="3024000"/>
          </a:xfrm>
          <a:prstGeom prst="rect">
            <a:avLst/>
          </a:prstGeom>
          <a:effectLst>
            <a:outerShdw blurRad="50800" dist="63500" dir="2700000" algn="tl" rotWithShape="0">
              <a:prstClr val="black">
                <a:alpha val="30000"/>
              </a:prstClr>
            </a:outerShdw>
          </a:effectLst>
        </p:spPr>
      </p:pic>
      <p:sp>
        <p:nvSpPr>
          <p:cNvPr id="4" name="Slide Number Placeholder 3"/>
          <p:cNvSpPr>
            <a:spLocks noGrp="1"/>
          </p:cNvSpPr>
          <p:nvPr>
            <p:ph type="sldNum" sz="quarter" idx="10"/>
          </p:nvPr>
        </p:nvSpPr>
        <p:spPr/>
        <p:txBody>
          <a:bodyPr/>
          <a:lstStyle/>
          <a:p>
            <a:pPr>
              <a:defRPr/>
            </a:pPr>
            <a:fld id="{039A6706-94CB-4D94-B1F4-82D5F1AE57E6}" type="slidenum">
              <a:rPr lang="ja-JP" altLang="en-US" smtClean="0"/>
              <a:pPr>
                <a:defRPr/>
              </a:pPr>
              <a:t>43</a:t>
            </a:fld>
            <a:endParaRPr lang="ja-JP" altLang="en-US"/>
          </a:p>
        </p:txBody>
      </p:sp>
      <p:sp>
        <p:nvSpPr>
          <p:cNvPr id="10" name="Rectangle 9"/>
          <p:cNvSpPr/>
          <p:nvPr/>
        </p:nvSpPr>
        <p:spPr bwMode="auto">
          <a:xfrm>
            <a:off x="4525963" y="4616907"/>
            <a:ext cx="2382271" cy="193218"/>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1" name="Rectangle 10"/>
          <p:cNvSpPr/>
          <p:nvPr/>
        </p:nvSpPr>
        <p:spPr bwMode="auto">
          <a:xfrm>
            <a:off x="6807200" y="3313850"/>
            <a:ext cx="1688534" cy="229449"/>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2" name="Rectangle 11"/>
          <p:cNvSpPr/>
          <p:nvPr/>
        </p:nvSpPr>
        <p:spPr bwMode="auto">
          <a:xfrm>
            <a:off x="602615" y="4384041"/>
            <a:ext cx="1228725" cy="177799"/>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3" name="Rectangle 12"/>
          <p:cNvSpPr/>
          <p:nvPr/>
        </p:nvSpPr>
        <p:spPr bwMode="auto">
          <a:xfrm>
            <a:off x="2816829" y="6194111"/>
            <a:ext cx="756952" cy="221929"/>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Tree>
    <p:extLst>
      <p:ext uri="{BB962C8B-B14F-4D97-AF65-F5344CB8AC3E}">
        <p14:creationId xmlns:p14="http://schemas.microsoft.com/office/powerpoint/2010/main" val="25425286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altLang="ja-JP" dirty="0" smtClean="0"/>
              <a:t>branch</a:t>
            </a:r>
            <a:r>
              <a:rPr lang="ja-JP" altLang="en-US" dirty="0" smtClean="0"/>
              <a:t>に</a:t>
            </a:r>
            <a:r>
              <a:rPr lang="ja-JP" altLang="en-US" dirty="0"/>
              <a:t>つい</a:t>
            </a:r>
            <a:r>
              <a:rPr lang="ja-JP" altLang="en-US" dirty="0" smtClean="0"/>
              <a:t>て</a:t>
            </a:r>
            <a:r>
              <a:rPr lang="en-US" altLang="ja-JP" dirty="0" smtClean="0"/>
              <a:t>(4/4)</a:t>
            </a:r>
            <a:r>
              <a:rPr lang="ja-JP" altLang="en-US" dirty="0" smtClean="0"/>
              <a:t>　</a:t>
            </a:r>
            <a:r>
              <a:rPr lang="en-US" altLang="ja-JP" dirty="0" smtClean="0"/>
              <a:t>branch</a:t>
            </a:r>
            <a:r>
              <a:rPr lang="ja-JP" altLang="en-US" dirty="0" smtClean="0"/>
              <a:t>の削除</a:t>
            </a:r>
            <a:r>
              <a:rPr lang="en-US" altLang="ja-JP" dirty="0"/>
              <a:t/>
            </a:r>
            <a:br>
              <a:rPr lang="en-US" altLang="ja-JP" dirty="0"/>
            </a:br>
            <a:endParaRPr kumimoji="1" lang="ja-JP" altLang="en-US" dirty="0"/>
          </a:p>
        </p:txBody>
      </p:sp>
      <p:sp>
        <p:nvSpPr>
          <p:cNvPr id="3" name="Content Placeholder 2"/>
          <p:cNvSpPr>
            <a:spLocks noGrp="1"/>
          </p:cNvSpPr>
          <p:nvPr>
            <p:ph idx="1"/>
          </p:nvPr>
        </p:nvSpPr>
        <p:spPr>
          <a:xfrm>
            <a:off x="182563" y="708025"/>
            <a:ext cx="8686800" cy="1384935"/>
          </a:xfrm>
        </p:spPr>
        <p:txBody>
          <a:bodyPr/>
          <a:lstStyle/>
          <a:p>
            <a:pPr marL="173038" lvl="1" indent="-173038">
              <a:spcBef>
                <a:spcPct val="50000"/>
              </a:spcBef>
              <a:buFont typeface="Wingdings" panose="05000000000000000000" pitchFamily="2" charset="2"/>
              <a:buChar char="§"/>
            </a:pPr>
            <a:r>
              <a:rPr lang="ja-JP" altLang="en-US" dirty="0" smtClean="0"/>
              <a:t>「</a:t>
            </a:r>
            <a:r>
              <a:rPr lang="en-US" altLang="ja-JP" dirty="0" smtClean="0"/>
              <a:t>Team&gt;Switch to&gt;Other</a:t>
            </a:r>
            <a:r>
              <a:rPr lang="ja-JP" altLang="en-US" dirty="0" smtClean="0"/>
              <a:t>」で削除する</a:t>
            </a:r>
            <a:r>
              <a:rPr lang="en-US" altLang="ja-JP" dirty="0" smtClean="0"/>
              <a:t>branch</a:t>
            </a:r>
            <a:r>
              <a:rPr lang="ja-JP" altLang="en-US" dirty="0" smtClean="0"/>
              <a:t>を選んで「</a:t>
            </a:r>
            <a:r>
              <a:rPr lang="en-US" altLang="ja-JP" dirty="0" smtClean="0"/>
              <a:t>Delete</a:t>
            </a:r>
            <a:r>
              <a:rPr lang="ja-JP" altLang="en-US" dirty="0" smtClean="0"/>
              <a:t>」を選択し</a:t>
            </a:r>
            <a:r>
              <a:rPr lang="en-US" altLang="ja-JP" dirty="0" smtClean="0"/>
              <a:t>branch</a:t>
            </a:r>
            <a:r>
              <a:rPr lang="ja-JP" altLang="en-US" dirty="0" smtClean="0"/>
              <a:t>の削除を行う</a:t>
            </a:r>
            <a:endParaRPr lang="ja-JP" altLang="en-US" dirty="0"/>
          </a:p>
          <a:p>
            <a:endParaRPr kumimoji="1" lang="ja-JP" altLang="en-US" dirty="0"/>
          </a:p>
        </p:txBody>
      </p:sp>
      <p:sp>
        <p:nvSpPr>
          <p:cNvPr id="7" name="Rectangle 6"/>
          <p:cNvSpPr/>
          <p:nvPr/>
        </p:nvSpPr>
        <p:spPr bwMode="auto">
          <a:xfrm flipH="1">
            <a:off x="228600" y="1132114"/>
            <a:ext cx="8686800" cy="54052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8" name="TextBox 50"/>
          <p:cNvSpPr txBox="1">
            <a:spLocks noChangeArrowheads="1"/>
          </p:cNvSpPr>
          <p:nvPr/>
        </p:nvSpPr>
        <p:spPr bwMode="auto">
          <a:xfrm>
            <a:off x="228600" y="1139428"/>
            <a:ext cx="1600200" cy="369332"/>
          </a:xfrm>
          <a:prstGeom prst="rect">
            <a:avLst/>
          </a:prstGeom>
          <a:solidFill>
            <a:schemeClr val="accent1"/>
          </a:solidFill>
          <a:ln w="9525">
            <a:solidFill>
              <a:schemeClr val="accent1"/>
            </a:solidFill>
            <a:miter lim="800000"/>
            <a:headEnd/>
            <a:tailEnd/>
          </a:ln>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solidFill>
                  <a:schemeClr val="bg1"/>
                </a:solidFill>
              </a:rPr>
              <a:t>branch</a:t>
            </a:r>
            <a:r>
              <a:rPr lang="ja-JP" altLang="en-US" dirty="0" smtClean="0">
                <a:solidFill>
                  <a:schemeClr val="bg1"/>
                </a:solidFill>
              </a:rPr>
              <a:t>の削除</a:t>
            </a:r>
            <a:endParaRPr lang="ja-JP" altLang="en-US" dirty="0">
              <a:solidFill>
                <a:schemeClr val="bg1"/>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667"/>
          <a:stretch/>
        </p:blipFill>
        <p:spPr>
          <a:xfrm>
            <a:off x="377794" y="1623086"/>
            <a:ext cx="6229382" cy="3528000"/>
          </a:xfrm>
          <a:prstGeom prst="rect">
            <a:avLst/>
          </a:prstGeom>
          <a:effectLst>
            <a:outerShdw blurRad="50800" dist="63500" dir="2700000" algn="tl" rotWithShape="0">
              <a:prstClr val="black">
                <a:alpha val="3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5275" y="3863156"/>
            <a:ext cx="4755653" cy="2484000"/>
          </a:xfrm>
          <a:prstGeom prst="rect">
            <a:avLst/>
          </a:prstGeom>
          <a:effectLst>
            <a:outerShdw blurRad="50800" dist="63500" dir="2700000" algn="tl" rotWithShape="0">
              <a:prstClr val="black">
                <a:alpha val="30000"/>
              </a:prstClr>
            </a:outerShdw>
          </a:effectLst>
        </p:spPr>
      </p:pic>
      <p:sp>
        <p:nvSpPr>
          <p:cNvPr id="6" name="Slide Number Placeholder 5"/>
          <p:cNvSpPr>
            <a:spLocks noGrp="1"/>
          </p:cNvSpPr>
          <p:nvPr>
            <p:ph type="sldNum" sz="quarter" idx="10"/>
          </p:nvPr>
        </p:nvSpPr>
        <p:spPr/>
        <p:txBody>
          <a:bodyPr/>
          <a:lstStyle/>
          <a:p>
            <a:pPr>
              <a:defRPr/>
            </a:pPr>
            <a:fld id="{039A6706-94CB-4D94-B1F4-82D5F1AE57E6}" type="slidenum">
              <a:rPr lang="ja-JP" altLang="en-US" smtClean="0"/>
              <a:pPr>
                <a:defRPr/>
              </a:pPr>
              <a:t>44</a:t>
            </a:fld>
            <a:endParaRPr lang="ja-JP" altLang="en-US"/>
          </a:p>
        </p:txBody>
      </p:sp>
      <p:sp>
        <p:nvSpPr>
          <p:cNvPr id="9" name="Rectangle 8"/>
          <p:cNvSpPr/>
          <p:nvPr/>
        </p:nvSpPr>
        <p:spPr bwMode="auto">
          <a:xfrm>
            <a:off x="1629063" y="4744121"/>
            <a:ext cx="2320637" cy="170779"/>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0" name="Rectangle 9"/>
          <p:cNvSpPr/>
          <p:nvPr/>
        </p:nvSpPr>
        <p:spPr bwMode="auto">
          <a:xfrm>
            <a:off x="3949700" y="2889104"/>
            <a:ext cx="1444625" cy="177907"/>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2" name="Rectangle 11"/>
          <p:cNvSpPr/>
          <p:nvPr/>
        </p:nvSpPr>
        <p:spPr bwMode="auto">
          <a:xfrm>
            <a:off x="5480625" y="3376235"/>
            <a:ext cx="1057276" cy="170070"/>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3" name="Rectangle 12"/>
          <p:cNvSpPr/>
          <p:nvPr/>
        </p:nvSpPr>
        <p:spPr bwMode="auto">
          <a:xfrm>
            <a:off x="4342499" y="4776545"/>
            <a:ext cx="1373190" cy="138355"/>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5" name="Rectangle 14"/>
          <p:cNvSpPr/>
          <p:nvPr/>
        </p:nvSpPr>
        <p:spPr bwMode="auto">
          <a:xfrm>
            <a:off x="6078538" y="6059239"/>
            <a:ext cx="917348" cy="152875"/>
          </a:xfrm>
          <a:prstGeom prst="rect">
            <a:avLst/>
          </a:prstGeom>
          <a:noFill/>
          <a:ln w="41275">
            <a:solidFill>
              <a:srgbClr val="F43E0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Tree>
    <p:extLst>
      <p:ext uri="{BB962C8B-B14F-4D97-AF65-F5344CB8AC3E}">
        <p14:creationId xmlns:p14="http://schemas.microsoft.com/office/powerpoint/2010/main" val="5180732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endParaRPr lang="ja-JP" altLang="en-US" smtClean="0"/>
          </a:p>
        </p:txBody>
      </p:sp>
      <p:sp>
        <p:nvSpPr>
          <p:cNvPr id="35843" name="Content Placeholder 2"/>
          <p:cNvSpPr>
            <a:spLocks noGrp="1"/>
          </p:cNvSpPr>
          <p:nvPr>
            <p:ph idx="1"/>
          </p:nvPr>
        </p:nvSpPr>
        <p:spPr/>
        <p:txBody>
          <a:bodyPr/>
          <a:lstStyle/>
          <a:p>
            <a:endParaRPr lang="ja-JP" altLang="en-US" smtClean="0"/>
          </a:p>
        </p:txBody>
      </p:sp>
      <p:sp>
        <p:nvSpPr>
          <p:cNvPr id="35844" name="Slide Number Placeholder 3"/>
          <p:cNvSpPr>
            <a:spLocks noGrp="1"/>
          </p:cNvSpPr>
          <p:nvPr>
            <p:ph type="sldNum" sz="quarter" idx="10"/>
          </p:nvPr>
        </p:nvSpPr>
        <p:spPr>
          <a:noFill/>
        </p:spPr>
        <p:txBody>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fontAlgn="base">
              <a:spcBef>
                <a:spcPct val="0"/>
              </a:spcBef>
              <a:spcAft>
                <a:spcPct val="0"/>
              </a:spcAft>
            </a:pPr>
            <a:fld id="{8BB53E91-DE7E-4B39-B4E2-C5C1D0F69C48}" type="slidenum">
              <a:rPr lang="ja-JP" altLang="en-US" smtClean="0">
                <a:cs typeface="Arial" panose="020B0604020202020204" pitchFamily="34" charset="0"/>
              </a:rPr>
              <a:pPr fontAlgn="base">
                <a:spcBef>
                  <a:spcPct val="0"/>
                </a:spcBef>
                <a:spcAft>
                  <a:spcPct val="0"/>
                </a:spcAft>
              </a:pPr>
              <a:t>45</a:t>
            </a:fld>
            <a:endParaRPr lang="ja-JP" altLang="en-US" smtClean="0">
              <a:cs typeface="Arial" panose="020B0604020202020204" pitchFamily="34" charset="0"/>
            </a:endParaRPr>
          </a:p>
        </p:txBody>
      </p:sp>
      <p:sp>
        <p:nvSpPr>
          <p:cNvPr id="5" name="角丸四角形 11"/>
          <p:cNvSpPr>
            <a:spLocks noChangeArrowheads="1"/>
          </p:cNvSpPr>
          <p:nvPr/>
        </p:nvSpPr>
        <p:spPr bwMode="auto">
          <a:xfrm>
            <a:off x="166688" y="3034070"/>
            <a:ext cx="8702675" cy="646986"/>
          </a:xfrm>
          <a:prstGeom prst="roundRect">
            <a:avLst>
              <a:gd name="adj" fmla="val 16667"/>
            </a:avLst>
          </a:prstGeom>
          <a:solidFill>
            <a:srgbClr val="F2F2F2"/>
          </a:solidFill>
          <a:ln w="9525">
            <a:solidFill>
              <a:srgbClr val="F9F9F9"/>
            </a:solidFill>
            <a:round/>
            <a:headEnd/>
            <a:tailEnd/>
          </a:ln>
          <a:effectLst>
            <a:outerShdw blurRad="50800" dist="38100" dir="2700000" algn="tl" rotWithShape="0">
              <a:prstClr val="black">
                <a:alpha val="40000"/>
              </a:prstClr>
            </a:outerShdw>
          </a:effec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defRPr/>
            </a:pPr>
            <a:r>
              <a:rPr kumimoji="0" lang="en-US" altLang="ja-JP" sz="3200" b="1" dirty="0" smtClean="0">
                <a:latin typeface="+mj-lt"/>
              </a:rPr>
              <a:t>3.</a:t>
            </a:r>
            <a:r>
              <a:rPr lang="en-US" altLang="ja-JP" sz="3200" dirty="0"/>
              <a:t> </a:t>
            </a:r>
            <a:r>
              <a:rPr lang="en-US" altLang="ja-JP" sz="3200" dirty="0" smtClean="0"/>
              <a:t>EGit</a:t>
            </a:r>
            <a:r>
              <a:rPr lang="ja-JP" altLang="en-US" sz="3200" dirty="0" smtClean="0"/>
              <a:t>と標準</a:t>
            </a:r>
            <a:r>
              <a:rPr lang="en-US" altLang="ja-JP" sz="3200" dirty="0" smtClean="0"/>
              <a:t>Git</a:t>
            </a:r>
            <a:r>
              <a:rPr lang="ja-JP" altLang="en-US" sz="3200" dirty="0"/>
              <a:t>ツール</a:t>
            </a:r>
            <a:r>
              <a:rPr lang="ja-JP" altLang="en-US" sz="3200" dirty="0" smtClean="0"/>
              <a:t>の</a:t>
            </a:r>
            <a:r>
              <a:rPr lang="ja-JP" altLang="en-US" sz="3200" dirty="0"/>
              <a:t>比</a:t>
            </a:r>
            <a:r>
              <a:rPr lang="ja-JP" altLang="en-US" sz="3200" dirty="0" smtClean="0"/>
              <a:t>較</a:t>
            </a:r>
            <a:endParaRPr lang="en-US" altLang="ja-JP" sz="3200" dirty="0"/>
          </a:p>
        </p:txBody>
      </p:sp>
    </p:spTree>
    <p:extLst>
      <p:ext uri="{BB962C8B-B14F-4D97-AF65-F5344CB8AC3E}">
        <p14:creationId xmlns:p14="http://schemas.microsoft.com/office/powerpoint/2010/main" val="9369347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ja-JP" altLang="en-US" dirty="0" smtClean="0"/>
              <a:t>コ</a:t>
            </a:r>
            <a:r>
              <a:rPr lang="ja-JP" altLang="en-US" dirty="0"/>
              <a:t>マン</a:t>
            </a:r>
            <a:r>
              <a:rPr lang="ja-JP" altLang="en-US" dirty="0" smtClean="0"/>
              <a:t>ドと</a:t>
            </a:r>
            <a:r>
              <a:rPr lang="en-US" altLang="ja-JP" dirty="0" smtClean="0"/>
              <a:t>EGit</a:t>
            </a:r>
            <a:r>
              <a:rPr lang="ja-JP" altLang="en-US" dirty="0" smtClean="0"/>
              <a:t>の対応関係</a:t>
            </a:r>
          </a:p>
        </p:txBody>
      </p:sp>
      <p:sp>
        <p:nvSpPr>
          <p:cNvPr id="5123" name="Content Placeholder 2"/>
          <p:cNvSpPr>
            <a:spLocks noGrp="1"/>
          </p:cNvSpPr>
          <p:nvPr>
            <p:ph idx="1"/>
          </p:nvPr>
        </p:nvSpPr>
        <p:spPr/>
        <p:txBody>
          <a:bodyPr/>
          <a:lstStyle/>
          <a:p>
            <a:pPr marL="0" indent="0" eaLnBrk="1" hangingPunct="1">
              <a:buFont typeface="Wingdings" panose="05000000000000000000" pitchFamily="2" charset="2"/>
              <a:buNone/>
              <a:defRPr/>
            </a:pP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endParaRPr lang="en-US" altLang="ja-JP" dirty="0" smtClean="0"/>
          </a:p>
          <a:p>
            <a:pPr marL="0" indent="0" eaLnBrk="1" hangingPunct="1">
              <a:buFont typeface="Wingdings" panose="05000000000000000000" pitchFamily="2" charset="2"/>
              <a:buNone/>
              <a:defRPr/>
            </a:pPr>
            <a:endParaRPr lang="en-US" altLang="ja-JP" dirty="0"/>
          </a:p>
          <a:p>
            <a:pPr marL="0" indent="0" eaLnBrk="1" hangingPunct="1">
              <a:buFont typeface="Wingdings" panose="05000000000000000000" pitchFamily="2" charset="2"/>
              <a:buNone/>
              <a:defRPr/>
            </a:pPr>
            <a:endParaRPr lang="en-US" altLang="ja-JP" dirty="0" smtClean="0"/>
          </a:p>
          <a:p>
            <a:pPr marL="0" indent="0" eaLnBrk="1" hangingPunct="1">
              <a:buFont typeface="Wingdings" panose="05000000000000000000" pitchFamily="2" charset="2"/>
              <a:buNone/>
              <a:defRPr/>
            </a:pPr>
            <a:endParaRPr lang="en-US" altLang="ja-JP" dirty="0"/>
          </a:p>
          <a:p>
            <a:pPr marL="0" indent="0" eaLnBrk="1" hangingPunct="1">
              <a:buFont typeface="Wingdings" panose="05000000000000000000" pitchFamily="2" charset="2"/>
              <a:buNone/>
              <a:defRPr/>
            </a:pPr>
            <a:endParaRPr lang="en-US" altLang="ja-JP" dirty="0" smtClean="0"/>
          </a:p>
          <a:p>
            <a:pPr marL="0" indent="0" eaLnBrk="1" hangingPunct="1">
              <a:buFont typeface="Wingdings" panose="05000000000000000000" pitchFamily="2" charset="2"/>
              <a:buNone/>
              <a:defRPr/>
            </a:pPr>
            <a:r>
              <a:rPr lang="en-US" altLang="ja-JP" dirty="0" smtClean="0"/>
              <a:t/>
            </a:r>
            <a:br>
              <a:rPr lang="en-US" altLang="ja-JP" dirty="0" smtClean="0"/>
            </a:br>
            <a:endParaRPr lang="en-US" altLang="ja-JP" dirty="0" smtClean="0"/>
          </a:p>
          <a:p>
            <a:pPr marL="0" indent="0" eaLnBrk="1" hangingPunct="1">
              <a:buFont typeface="Wingdings" panose="05000000000000000000" pitchFamily="2" charset="2"/>
              <a:buNone/>
              <a:defRPr/>
            </a:pPr>
            <a:endParaRPr lang="en-US" altLang="ja-JP" dirty="0" smtClean="0"/>
          </a:p>
          <a:p>
            <a:pPr eaLnBrk="1" hangingPunct="1">
              <a:defRPr/>
            </a:pPr>
            <a:endParaRPr lang="en-US" altLang="ja-JP" dirty="0" smtClean="0"/>
          </a:p>
        </p:txBody>
      </p:sp>
      <p:graphicFrame>
        <p:nvGraphicFramePr>
          <p:cNvPr id="4" name="Table 3"/>
          <p:cNvGraphicFramePr>
            <a:graphicFrameLocks noGrp="1"/>
          </p:cNvGraphicFramePr>
          <p:nvPr>
            <p:extLst>
              <p:ext uri="{D42A27DB-BD31-4B8C-83A1-F6EECF244321}">
                <p14:modId xmlns:p14="http://schemas.microsoft.com/office/powerpoint/2010/main" val="870802932"/>
              </p:ext>
            </p:extLst>
          </p:nvPr>
        </p:nvGraphicFramePr>
        <p:xfrm>
          <a:off x="228599" y="1863310"/>
          <a:ext cx="8686801" cy="4674015"/>
        </p:xfrm>
        <a:graphic>
          <a:graphicData uri="http://schemas.openxmlformats.org/drawingml/2006/table">
            <a:tbl>
              <a:tblPr firstRow="1" bandRow="1">
                <a:tableStyleId>{5C22544A-7EE6-4342-B048-85BDC9FD1C3A}</a:tableStyleId>
              </a:tblPr>
              <a:tblGrid>
                <a:gridCol w="2359326"/>
                <a:gridCol w="3510569"/>
                <a:gridCol w="2816906"/>
              </a:tblGrid>
              <a:tr h="326609">
                <a:tc>
                  <a:txBody>
                    <a:bodyPr/>
                    <a:lstStyle/>
                    <a:p>
                      <a:r>
                        <a:rPr kumimoji="1" lang="ja-JP" altLang="en-US" sz="1800" dirty="0" smtClean="0"/>
                        <a:t>標準</a:t>
                      </a:r>
                      <a:r>
                        <a:rPr kumimoji="1" lang="en-US" altLang="ja-JP" sz="1800" dirty="0" smtClean="0"/>
                        <a:t>Git</a:t>
                      </a:r>
                      <a:r>
                        <a:rPr kumimoji="1" lang="ja-JP" altLang="en-US" sz="1800" dirty="0" smtClean="0"/>
                        <a:t>ツール</a:t>
                      </a:r>
                      <a:endParaRPr kumimoji="1" lang="ja-JP" altLang="en-US" sz="1800" dirty="0"/>
                    </a:p>
                  </a:txBody>
                  <a:tcPr marT="45734" marB="45734"/>
                </a:tc>
                <a:tc>
                  <a:txBody>
                    <a:bodyPr/>
                    <a:lstStyle/>
                    <a:p>
                      <a:r>
                        <a:rPr kumimoji="1" lang="en-US" altLang="ja-JP" sz="1800" dirty="0" smtClean="0"/>
                        <a:t>EGit</a:t>
                      </a:r>
                      <a:endParaRPr kumimoji="1" lang="ja-JP" altLang="en-US" sz="1800" dirty="0"/>
                    </a:p>
                  </a:txBody>
                  <a:tcPr marT="45734" marB="45734"/>
                </a:tc>
                <a:tc>
                  <a:txBody>
                    <a:bodyPr/>
                    <a:lstStyle/>
                    <a:p>
                      <a:r>
                        <a:rPr kumimoji="1" lang="ja-JP" altLang="en-US" sz="1800" dirty="0" smtClean="0"/>
                        <a:t>操作内容</a:t>
                      </a:r>
                      <a:endParaRPr kumimoji="1" lang="ja-JP" altLang="en-US" sz="1800" dirty="0"/>
                    </a:p>
                  </a:txBody>
                  <a:tcPr marT="45734" marB="45734"/>
                </a:tc>
              </a:tr>
              <a:tr h="326609">
                <a:tc>
                  <a:txBody>
                    <a:bodyPr/>
                    <a:lstStyle/>
                    <a:p>
                      <a:r>
                        <a:rPr kumimoji="1" lang="en-US" altLang="ja-JP" sz="1600" dirty="0" smtClean="0"/>
                        <a:t>git</a:t>
                      </a:r>
                      <a:r>
                        <a:rPr kumimoji="1" lang="en-US" altLang="ja-JP" sz="1600" baseline="0" dirty="0" smtClean="0"/>
                        <a:t> status</a:t>
                      </a:r>
                      <a:endParaRPr kumimoji="1" lang="ja-JP" altLang="en-US" sz="1600" dirty="0"/>
                    </a:p>
                  </a:txBody>
                  <a:tcPr marT="45734" marB="45734"/>
                </a:tc>
                <a:tc>
                  <a:txBody>
                    <a:bodyPr/>
                    <a:lstStyle/>
                    <a:p>
                      <a:r>
                        <a:rPr lang="en-US" altLang="ja-JP" sz="1600" kern="0" dirty="0" smtClean="0"/>
                        <a:t>Window&gt;Other&gt;Git</a:t>
                      </a:r>
                      <a:r>
                        <a:rPr lang="ja-JP" altLang="en-US" sz="1600" kern="0" dirty="0" smtClean="0"/>
                        <a:t> </a:t>
                      </a:r>
                      <a:r>
                        <a:rPr lang="en-US" altLang="ja-JP" sz="1600" kern="0" dirty="0" smtClean="0"/>
                        <a:t>staging</a:t>
                      </a:r>
                      <a:r>
                        <a:rPr lang="ja-JP" altLang="en-US" sz="1600" kern="0" dirty="0" smtClean="0"/>
                        <a:t> </a:t>
                      </a:r>
                      <a:endParaRPr kumimoji="1" lang="ja-JP" altLang="en-US" sz="1600" dirty="0"/>
                    </a:p>
                  </a:txBody>
                  <a:tcPr marT="45734" marB="45734"/>
                </a:tc>
                <a:tc>
                  <a:txBody>
                    <a:bodyPr/>
                    <a:lstStyle/>
                    <a:p>
                      <a:r>
                        <a:rPr kumimoji="1" lang="ja-JP" altLang="en-US" sz="1600" dirty="0" smtClean="0"/>
                        <a:t>作業ディレクトリの状態を表示</a:t>
                      </a:r>
                      <a:endParaRPr kumimoji="1" lang="ja-JP" altLang="en-US" sz="1600" dirty="0"/>
                    </a:p>
                  </a:txBody>
                  <a:tcPr marT="45734" marB="45734"/>
                </a:tc>
              </a:tr>
              <a:tr h="326609">
                <a:tc>
                  <a:txBody>
                    <a:bodyPr/>
                    <a:lstStyle/>
                    <a:p>
                      <a:r>
                        <a:rPr kumimoji="1" lang="en-US" altLang="ja-JP" sz="1600" dirty="0" smtClean="0"/>
                        <a:t>git log</a:t>
                      </a:r>
                      <a:endParaRPr kumimoji="1" lang="ja-JP" altLang="en-US" sz="1600" dirty="0"/>
                    </a:p>
                  </a:txBody>
                  <a:tcPr marT="45734" marB="45734"/>
                </a:tc>
                <a:tc>
                  <a:txBody>
                    <a:bodyPr/>
                    <a:lstStyle/>
                    <a:p>
                      <a:r>
                        <a:rPr lang="ja-JP" altLang="en-US" sz="1600" dirty="0" smtClean="0"/>
                        <a:t>右クリック</a:t>
                      </a:r>
                      <a:r>
                        <a:rPr lang="en-US" altLang="ja-JP" sz="1600" dirty="0" smtClean="0"/>
                        <a:t>&gt;Team&gt;Show in History</a:t>
                      </a:r>
                      <a:endParaRPr kumimoji="1" lang="ja-JP" altLang="en-US" sz="1600" dirty="0"/>
                    </a:p>
                  </a:txBody>
                  <a:tcPr marT="45734" marB="45734"/>
                </a:tc>
                <a:tc>
                  <a:txBody>
                    <a:bodyPr/>
                    <a:lstStyle/>
                    <a:p>
                      <a:r>
                        <a:rPr kumimoji="1" lang="ja-JP" altLang="en-US" sz="1600" dirty="0" smtClean="0"/>
                        <a:t>操作履歴を確認</a:t>
                      </a:r>
                      <a:endParaRPr kumimoji="1" lang="ja-JP" altLang="en-US" sz="1600" dirty="0"/>
                    </a:p>
                  </a:txBody>
                  <a:tcPr marT="45734" marB="45734"/>
                </a:tc>
              </a:tr>
              <a:tr h="326609">
                <a:tc>
                  <a:txBody>
                    <a:bodyPr/>
                    <a:lstStyle/>
                    <a:p>
                      <a:r>
                        <a:rPr kumimoji="1" lang="en-US" altLang="ja-JP" sz="1600" dirty="0" smtClean="0"/>
                        <a:t>git clone </a:t>
                      </a:r>
                      <a:r>
                        <a:rPr kumimoji="1" lang="ja-JP" altLang="en-US" sz="1600" i="1" u="sng" dirty="0" smtClean="0"/>
                        <a:t>ディレクトリ名</a:t>
                      </a:r>
                      <a:endParaRPr kumimoji="1" lang="ja-JP" altLang="en-US" sz="1600" i="1" u="sng" dirty="0"/>
                    </a:p>
                  </a:txBody>
                  <a:tcPr marT="45734" marB="45734"/>
                </a:tc>
                <a:tc>
                  <a:txBody>
                    <a:bodyPr/>
                    <a:lstStyle/>
                    <a:p>
                      <a:r>
                        <a:rPr lang="en-US" altLang="ja-JP" sz="1400" dirty="0" smtClean="0"/>
                        <a:t>file&gt;import&gt;</a:t>
                      </a:r>
                      <a:r>
                        <a:rPr kumimoji="1" lang="en-US" altLang="ja-JP" sz="1400" i="0" dirty="0" smtClean="0"/>
                        <a:t>select</a:t>
                      </a:r>
                      <a:r>
                        <a:rPr kumimoji="1" lang="en-US" altLang="ja-JP" sz="1400" i="1" dirty="0" smtClean="0"/>
                        <a:t>&gt;</a:t>
                      </a:r>
                      <a:r>
                        <a:rPr lang="en-US" altLang="ja-JP" sz="1400" dirty="0" smtClean="0"/>
                        <a:t>Git&gt;projects from git&gt;Select Repository Source</a:t>
                      </a:r>
                    </a:p>
                  </a:txBody>
                  <a:tcPr marT="45734" marB="45734"/>
                </a:tc>
                <a:tc>
                  <a:txBody>
                    <a:bodyPr/>
                    <a:lstStyle/>
                    <a:p>
                      <a:r>
                        <a:rPr kumimoji="1" lang="ja-JP" altLang="en-US" sz="1600" dirty="0" smtClean="0"/>
                        <a:t>リポジトリーの複製</a:t>
                      </a:r>
                      <a:endParaRPr kumimoji="1" lang="ja-JP" altLang="en-US" sz="1600" dirty="0"/>
                    </a:p>
                  </a:txBody>
                  <a:tcPr marT="45734" marB="45734"/>
                </a:tc>
              </a:tr>
              <a:tr h="326609">
                <a:tc>
                  <a:txBody>
                    <a:bodyPr/>
                    <a:lstStyle/>
                    <a:p>
                      <a:r>
                        <a:rPr kumimoji="1" lang="en-US" altLang="ja-JP" sz="1600" dirty="0" smtClean="0"/>
                        <a:t>git add </a:t>
                      </a:r>
                      <a:r>
                        <a:rPr kumimoji="1" lang="ja-JP" altLang="en-US" sz="1600" i="1" u="sng" dirty="0" smtClean="0"/>
                        <a:t>ファイル名</a:t>
                      </a:r>
                      <a:endParaRPr kumimoji="1" lang="ja-JP" altLang="en-US" sz="1600" i="1" u="sng" dirty="0"/>
                    </a:p>
                  </a:txBody>
                  <a:tcPr marT="45734" marB="45734"/>
                </a:tc>
                <a:tc>
                  <a:txBody>
                    <a:bodyPr/>
                    <a:lstStyle/>
                    <a:p>
                      <a:r>
                        <a:rPr lang="ja-JP" altLang="en-US" sz="1600" kern="0" dirty="0" smtClean="0"/>
                        <a:t>右クリック</a:t>
                      </a:r>
                      <a:r>
                        <a:rPr lang="en-US" altLang="ja-JP" sz="1600" kern="0" dirty="0" smtClean="0"/>
                        <a:t>&gt;Team&gt;Add</a:t>
                      </a:r>
                      <a:r>
                        <a:rPr lang="ja-JP" altLang="en-US" sz="1600" kern="0" dirty="0" smtClean="0"/>
                        <a:t> </a:t>
                      </a:r>
                      <a:r>
                        <a:rPr lang="en-US" altLang="ja-JP" sz="1600" kern="0" dirty="0" smtClean="0"/>
                        <a:t>Index</a:t>
                      </a:r>
                      <a:endParaRPr kumimoji="1" lang="ja-JP" altLang="en-US" sz="1600" i="1" dirty="0"/>
                    </a:p>
                  </a:txBody>
                  <a:tcPr marT="45734" marB="45734"/>
                </a:tc>
                <a:tc>
                  <a:txBody>
                    <a:bodyPr/>
                    <a:lstStyle/>
                    <a:p>
                      <a:r>
                        <a:rPr kumimoji="1" lang="ja-JP" altLang="en-US" sz="1600" dirty="0" smtClean="0"/>
                        <a:t>ファイルを追跡対象にする</a:t>
                      </a:r>
                      <a:endParaRPr kumimoji="1" lang="ja-JP" altLang="en-US" sz="1600" dirty="0"/>
                    </a:p>
                  </a:txBody>
                  <a:tcPr marT="45734" marB="45734"/>
                </a:tc>
              </a:tr>
              <a:tr h="326609">
                <a:tc>
                  <a:txBody>
                    <a:bodyPr/>
                    <a:lstStyle/>
                    <a:p>
                      <a:r>
                        <a:rPr kumimoji="1" lang="en-US" altLang="ja-JP" sz="1600" dirty="0" smtClean="0"/>
                        <a:t>git commit </a:t>
                      </a:r>
                      <a:endParaRPr kumimoji="1" lang="ja-JP" altLang="en-US" sz="1600" dirty="0"/>
                    </a:p>
                  </a:txBody>
                  <a:tcPr marT="45734" marB="45734"/>
                </a:tc>
                <a:tc>
                  <a:txBody>
                    <a:bodyPr/>
                    <a:lstStyle/>
                    <a:p>
                      <a:r>
                        <a:rPr lang="ja-JP" altLang="en-US" sz="1600" kern="0" dirty="0" smtClean="0"/>
                        <a:t>右クリック</a:t>
                      </a:r>
                      <a:r>
                        <a:rPr lang="en-US" altLang="ja-JP" sz="1600" kern="0" dirty="0" smtClean="0"/>
                        <a:t>&gt;Team&gt;Commit</a:t>
                      </a:r>
                      <a:endParaRPr kumimoji="1" lang="ja-JP" altLang="en-US" sz="1600" dirty="0"/>
                    </a:p>
                  </a:txBody>
                  <a:tcPr marT="45734" marB="45734"/>
                </a:tc>
                <a:tc>
                  <a:txBody>
                    <a:bodyPr/>
                    <a:lstStyle/>
                    <a:p>
                      <a:r>
                        <a:rPr kumimoji="1" lang="ja-JP" altLang="en-US" sz="1600" dirty="0" smtClean="0"/>
                        <a:t>変更をローカルリポジトリに反映</a:t>
                      </a:r>
                      <a:endParaRPr kumimoji="1" lang="ja-JP" altLang="en-US" sz="1600" dirty="0"/>
                    </a:p>
                  </a:txBody>
                  <a:tcPr marT="45734" marB="45734"/>
                </a:tc>
              </a:tr>
              <a:tr h="326609">
                <a:tc>
                  <a:txBody>
                    <a:bodyPr/>
                    <a:lstStyle/>
                    <a:p>
                      <a:r>
                        <a:rPr kumimoji="1" lang="en-US" altLang="ja-JP" sz="1600" dirty="0" smtClean="0"/>
                        <a:t>git</a:t>
                      </a:r>
                      <a:r>
                        <a:rPr kumimoji="1" lang="en-US" altLang="ja-JP" sz="1600" baseline="0" dirty="0" smtClean="0"/>
                        <a:t> push</a:t>
                      </a:r>
                      <a:endParaRPr kumimoji="1" lang="ja-JP" altLang="en-US" sz="1600" dirty="0"/>
                    </a:p>
                  </a:txBody>
                  <a:tcPr marT="45734" marB="45734"/>
                </a:tc>
                <a:tc>
                  <a:txBody>
                    <a:bodyPr/>
                    <a:lstStyle/>
                    <a:p>
                      <a:r>
                        <a:rPr lang="ja-JP" altLang="en-US" sz="1600" dirty="0" smtClean="0"/>
                        <a:t>右クリック</a:t>
                      </a:r>
                      <a:r>
                        <a:rPr lang="en-US" altLang="ja-JP" sz="1600" dirty="0" smtClean="0"/>
                        <a:t>&gt;Team&gt;Push</a:t>
                      </a:r>
                      <a:r>
                        <a:rPr lang="ja-JP" altLang="en-US" sz="1600" baseline="0" dirty="0" smtClean="0"/>
                        <a:t> </a:t>
                      </a:r>
                      <a:r>
                        <a:rPr lang="en-US" altLang="ja-JP" sz="1600" dirty="0" smtClean="0"/>
                        <a:t>to Upstream</a:t>
                      </a:r>
                      <a:endParaRPr kumimoji="1" lang="ja-JP" altLang="en-US" sz="1600" dirty="0"/>
                    </a:p>
                  </a:txBody>
                  <a:tcPr marT="45734" marB="45734"/>
                </a:tc>
                <a:tc>
                  <a:txBody>
                    <a:bodyPr/>
                    <a:lstStyle/>
                    <a:p>
                      <a:r>
                        <a:rPr kumimoji="1" lang="ja-JP" altLang="en-US" sz="1600" dirty="0" smtClean="0"/>
                        <a:t>変更をリモートリポジトリに送る</a:t>
                      </a:r>
                      <a:endParaRPr kumimoji="1" lang="ja-JP" altLang="en-US" sz="1600" dirty="0"/>
                    </a:p>
                  </a:txBody>
                  <a:tcPr marT="45734" marB="45734"/>
                </a:tc>
              </a:tr>
              <a:tr h="376055">
                <a:tc>
                  <a:txBody>
                    <a:bodyPr/>
                    <a:lstStyle/>
                    <a:p>
                      <a:r>
                        <a:rPr kumimoji="1" lang="en-US" altLang="ja-JP" sz="1600" dirty="0" smtClean="0"/>
                        <a:t>git</a:t>
                      </a:r>
                      <a:r>
                        <a:rPr kumimoji="1" lang="en-US" altLang="ja-JP" sz="1600" baseline="0" dirty="0" smtClean="0"/>
                        <a:t> pull</a:t>
                      </a:r>
                      <a:endParaRPr kumimoji="1" lang="ja-JP" altLang="en-US" sz="1600" dirty="0"/>
                    </a:p>
                  </a:txBody>
                  <a:tcPr marT="45734" marB="45734"/>
                </a:tc>
                <a:tc>
                  <a:txBody>
                    <a:bodyPr/>
                    <a:lstStyle/>
                    <a:p>
                      <a:r>
                        <a:rPr lang="ja-JP" altLang="en-US" sz="1600" kern="0" dirty="0" smtClean="0"/>
                        <a:t>右クリック</a:t>
                      </a:r>
                      <a:r>
                        <a:rPr lang="en-US" altLang="ja-JP" sz="1600" kern="0" dirty="0" smtClean="0"/>
                        <a:t>&gt;Team&gt;Pull</a:t>
                      </a:r>
                      <a:endParaRPr kumimoji="1" lang="ja-JP" altLang="en-US" sz="1600" dirty="0"/>
                    </a:p>
                  </a:txBody>
                  <a:tcPr marT="45734" marB="45734"/>
                </a:tc>
                <a:tc>
                  <a:txBody>
                    <a:bodyPr/>
                    <a:lstStyle/>
                    <a:p>
                      <a:r>
                        <a:rPr kumimoji="1" lang="ja-JP" altLang="en-US" sz="1600" dirty="0" smtClean="0"/>
                        <a:t>リモートリの変更をローカルに反映</a:t>
                      </a:r>
                      <a:endParaRPr kumimoji="1" lang="en-US" altLang="ja-JP" sz="1600" dirty="0" smtClean="0"/>
                    </a:p>
                  </a:txBody>
                  <a:tcPr marT="45734" marB="45734"/>
                </a:tc>
              </a:tr>
              <a:tr h="326609">
                <a:tc>
                  <a:txBody>
                    <a:bodyPr/>
                    <a:lstStyle/>
                    <a:p>
                      <a:r>
                        <a:rPr kumimoji="1" lang="en-US" altLang="ja-JP" sz="1600" dirty="0" smtClean="0"/>
                        <a:t>git merge </a:t>
                      </a:r>
                      <a:endParaRPr kumimoji="1" lang="ja-JP" altLang="en-US" sz="1600" dirty="0"/>
                    </a:p>
                  </a:txBody>
                  <a:tcPr marT="45734" marB="45734"/>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ja-JP" altLang="en-US" sz="1600" dirty="0" smtClean="0"/>
                        <a:t>右クリック</a:t>
                      </a:r>
                      <a:r>
                        <a:rPr lang="en-US" altLang="ja-JP" sz="1600" dirty="0" smtClean="0"/>
                        <a:t>&gt;Team&gt;Merge</a:t>
                      </a:r>
                      <a:endParaRPr lang="ja-JP" altLang="en-US" sz="1600" dirty="0" smtClean="0"/>
                    </a:p>
                  </a:txBody>
                  <a:tcPr marT="45734" marB="45734"/>
                </a:tc>
                <a:tc>
                  <a:txBody>
                    <a:bodyPr/>
                    <a:lstStyle/>
                    <a:p>
                      <a:r>
                        <a:rPr kumimoji="1" lang="en-US" altLang="ja-JP" sz="1600" dirty="0" smtClean="0"/>
                        <a:t>branch</a:t>
                      </a:r>
                      <a:r>
                        <a:rPr kumimoji="1" lang="ja-JP" altLang="en-US" sz="1600" dirty="0" smtClean="0"/>
                        <a:t>を統合</a:t>
                      </a:r>
                      <a:endParaRPr kumimoji="1" lang="en-US" altLang="ja-JP" sz="1600" dirty="0" smtClean="0"/>
                    </a:p>
                  </a:txBody>
                  <a:tcPr marT="45734" marB="45734"/>
                </a:tc>
              </a:tr>
              <a:tr h="326609">
                <a:tc>
                  <a:txBody>
                    <a:bodyPr/>
                    <a:lstStyle/>
                    <a:p>
                      <a:r>
                        <a:rPr kumimoji="1" lang="en-US" altLang="ja-JP" sz="1600" i="0" dirty="0" smtClean="0"/>
                        <a:t>git branch</a:t>
                      </a:r>
                      <a:r>
                        <a:rPr kumimoji="1" lang="en-US" altLang="ja-JP" sz="1600" i="0" baseline="0" dirty="0" smtClean="0"/>
                        <a:t> </a:t>
                      </a:r>
                      <a:r>
                        <a:rPr kumimoji="1" lang="en-US" altLang="ja-JP" sz="1600" i="1" u="sng" baseline="0" dirty="0" smtClean="0"/>
                        <a:t>branch</a:t>
                      </a:r>
                      <a:r>
                        <a:rPr kumimoji="1" lang="ja-JP" altLang="en-US" sz="1600" i="1" u="sng" baseline="0" dirty="0" smtClean="0"/>
                        <a:t>名</a:t>
                      </a:r>
                      <a:endParaRPr kumimoji="1" lang="ja-JP" altLang="en-US" sz="1600" i="1" u="sng" dirty="0"/>
                    </a:p>
                  </a:txBody>
                  <a:tcPr marT="45734" marB="45734"/>
                </a:tc>
                <a:tc>
                  <a:txBody>
                    <a:bodyPr/>
                    <a:lstStyle/>
                    <a:p>
                      <a:r>
                        <a:rPr lang="ja-JP" altLang="en-US" sz="1600" dirty="0" smtClean="0"/>
                        <a:t>右クリック</a:t>
                      </a:r>
                      <a:r>
                        <a:rPr lang="en-US" altLang="ja-JP" sz="1600" dirty="0" smtClean="0"/>
                        <a:t>&gt;Team&gt;Switch</a:t>
                      </a:r>
                      <a:r>
                        <a:rPr lang="ja-JP" altLang="en-US" sz="1600" dirty="0" smtClean="0"/>
                        <a:t>　</a:t>
                      </a:r>
                      <a:r>
                        <a:rPr lang="en-US" altLang="ja-JP" sz="1600" dirty="0" smtClean="0"/>
                        <a:t>to&gt;New</a:t>
                      </a:r>
                      <a:r>
                        <a:rPr lang="ja-JP" altLang="en-US" sz="1600" dirty="0" smtClean="0"/>
                        <a:t> </a:t>
                      </a:r>
                      <a:r>
                        <a:rPr lang="en-US" altLang="ja-JP" sz="1600" dirty="0" smtClean="0"/>
                        <a:t>Branch&gt;Create</a:t>
                      </a:r>
                      <a:r>
                        <a:rPr lang="ja-JP" altLang="en-US" sz="1600" dirty="0" smtClean="0"/>
                        <a:t> </a:t>
                      </a:r>
                      <a:r>
                        <a:rPr lang="en-US" altLang="ja-JP" sz="1600" dirty="0" smtClean="0"/>
                        <a:t>New branch</a:t>
                      </a:r>
                      <a:endParaRPr kumimoji="1" lang="ja-JP" altLang="en-US" sz="1600" i="1" dirty="0"/>
                    </a:p>
                  </a:txBody>
                  <a:tcPr marT="45734" marB="45734"/>
                </a:tc>
                <a:tc>
                  <a:txBody>
                    <a:bodyPr/>
                    <a:lstStyle/>
                    <a:p>
                      <a:r>
                        <a:rPr kumimoji="1" lang="en-US" altLang="ja-JP" sz="1600" dirty="0" smtClean="0"/>
                        <a:t>branch</a:t>
                      </a:r>
                      <a:r>
                        <a:rPr kumimoji="1" lang="ja-JP" altLang="en-US" sz="1600" dirty="0" smtClean="0"/>
                        <a:t>を作る</a:t>
                      </a:r>
                      <a:endParaRPr kumimoji="1" lang="ja-JP" altLang="en-US" sz="1600" dirty="0"/>
                    </a:p>
                  </a:txBody>
                  <a:tcPr marT="45734" marB="45734"/>
                </a:tc>
              </a:tr>
              <a:tr h="3266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smtClean="0"/>
                        <a:t>git</a:t>
                      </a:r>
                      <a:r>
                        <a:rPr kumimoji="1" lang="en-US" altLang="ja-JP" sz="1600" baseline="0" dirty="0" smtClean="0"/>
                        <a:t> checkout </a:t>
                      </a:r>
                      <a:r>
                        <a:rPr kumimoji="1" lang="en-US" altLang="ja-JP" sz="1600" i="1" baseline="0" dirty="0" smtClean="0"/>
                        <a:t>branch</a:t>
                      </a:r>
                      <a:r>
                        <a:rPr kumimoji="1" lang="ja-JP" altLang="en-US" sz="1600" i="1" baseline="0" dirty="0" smtClean="0"/>
                        <a:t>名</a:t>
                      </a:r>
                      <a:endParaRPr kumimoji="1" lang="ja-JP" altLang="en-US" sz="1600" dirty="0"/>
                    </a:p>
                  </a:txBody>
                  <a:tcPr marT="45734" marB="4573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600" dirty="0" smtClean="0"/>
                        <a:t>右クリック</a:t>
                      </a:r>
                      <a:r>
                        <a:rPr lang="en-US" altLang="ja-JP" sz="1600" dirty="0" smtClean="0"/>
                        <a:t>&gt;Team&gt;Switch</a:t>
                      </a:r>
                      <a:r>
                        <a:rPr lang="ja-JP" altLang="en-US" sz="1600" dirty="0" smtClean="0"/>
                        <a:t> </a:t>
                      </a:r>
                      <a:r>
                        <a:rPr lang="en-US" altLang="ja-JP" sz="1600" dirty="0" smtClean="0"/>
                        <a:t>to</a:t>
                      </a:r>
                      <a:r>
                        <a:rPr lang="ja-JP" altLang="en-US" sz="1600" dirty="0" smtClean="0"/>
                        <a:t>＞</a:t>
                      </a:r>
                      <a:r>
                        <a:rPr lang="en-US" altLang="ja-JP" sz="1600" dirty="0" smtClean="0"/>
                        <a:t>Master</a:t>
                      </a:r>
                      <a:endParaRPr kumimoji="1" lang="ja-JP" altLang="en-US" sz="1600" dirty="0"/>
                    </a:p>
                  </a:txBody>
                  <a:tcPr marT="45734" marB="4573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smtClean="0"/>
                        <a:t>branch</a:t>
                      </a:r>
                      <a:r>
                        <a:rPr kumimoji="1" lang="ja-JP" altLang="en-US" sz="1600" dirty="0" smtClean="0"/>
                        <a:t>の切り替え</a:t>
                      </a:r>
                    </a:p>
                  </a:txBody>
                  <a:tcPr marT="45734" marB="45734"/>
                </a:tc>
              </a:tr>
            </a:tbl>
          </a:graphicData>
        </a:graphic>
      </p:graphicFrame>
      <p:sp>
        <p:nvSpPr>
          <p:cNvPr id="27690" name="Slide Number Placeholder 1"/>
          <p:cNvSpPr>
            <a:spLocks noGrp="1"/>
          </p:cNvSpPr>
          <p:nvPr>
            <p:ph type="sldNum" sz="quarter" idx="10"/>
          </p:nvPr>
        </p:nvSpPr>
        <p:spPr>
          <a:noFill/>
        </p:spPr>
        <p:txBody>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fld id="{3B514FB7-7B51-44DD-AEBE-2B2E878F3837}" type="slidenum">
              <a:rPr kumimoji="0" lang="ja-JP" altLang="en-US" smtClean="0">
                <a:latin typeface="Meiryo UI" panose="020B0604030504040204" pitchFamily="50" charset="-128"/>
                <a:ea typeface="Meiryo UI" panose="020B0604030504040204" pitchFamily="50" charset="-128"/>
              </a:rPr>
              <a:pPr/>
              <a:t>46</a:t>
            </a:fld>
            <a:endParaRPr kumimoji="0" lang="ja-JP" altLang="en-US" smtClean="0">
              <a:latin typeface="Meiryo UI" panose="020B0604030504040204" pitchFamily="50" charset="-128"/>
              <a:ea typeface="Meiryo UI" panose="020B0604030504040204" pitchFamily="50" charset="-128"/>
            </a:endParaRPr>
          </a:p>
        </p:txBody>
      </p:sp>
      <p:sp>
        <p:nvSpPr>
          <p:cNvPr id="6" name="Content Placeholder 2"/>
          <p:cNvSpPr txBox="1">
            <a:spLocks/>
          </p:cNvSpPr>
          <p:nvPr/>
        </p:nvSpPr>
        <p:spPr bwMode="auto">
          <a:xfrm>
            <a:off x="136526" y="800002"/>
            <a:ext cx="8686800" cy="82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73038" indent="-173038" algn="l" rtl="0" fontAlgn="base">
              <a:spcBef>
                <a:spcPct val="50000"/>
              </a:spcBef>
              <a:spcAft>
                <a:spcPct val="0"/>
              </a:spcAft>
              <a:buClr>
                <a:schemeClr val="tx1"/>
              </a:buClr>
              <a:buFont typeface="Wingdings" panose="05000000000000000000" pitchFamily="2" charset="2"/>
              <a:buChar char="§"/>
              <a:defRPr kumimoji="1" sz="1600">
                <a:solidFill>
                  <a:schemeClr val="tx1"/>
                </a:solidFill>
                <a:latin typeface="+mn-lt"/>
                <a:ea typeface="+mn-ea"/>
                <a:cs typeface="+mn-cs"/>
              </a:defRPr>
            </a:lvl1pPr>
            <a:lvl2pPr marL="509588" indent="-163513" algn="l" rtl="0" fontAlgn="base">
              <a:spcBef>
                <a:spcPct val="0"/>
              </a:spcBef>
              <a:spcAft>
                <a:spcPct val="0"/>
              </a:spcAft>
              <a:buClr>
                <a:schemeClr val="tx1"/>
              </a:buClr>
              <a:buFont typeface="Arial" panose="020B0604020202020204" pitchFamily="34" charset="0"/>
              <a:buChar char="–"/>
              <a:defRPr kumimoji="1" sz="1600">
                <a:solidFill>
                  <a:schemeClr val="tx1"/>
                </a:solidFill>
                <a:latin typeface="+mn-lt"/>
                <a:ea typeface="+mn-ea"/>
                <a:cs typeface="+mn-cs"/>
              </a:defRPr>
            </a:lvl2pPr>
            <a:lvl3pPr marL="855663" indent="-173038" algn="l" rtl="0" fontAlgn="base">
              <a:spcBef>
                <a:spcPct val="0"/>
              </a:spcBef>
              <a:spcAft>
                <a:spcPct val="0"/>
              </a:spcAft>
              <a:buClr>
                <a:schemeClr val="tx1"/>
              </a:buClr>
              <a:buChar char="•"/>
              <a:defRPr kumimoji="1" sz="1600">
                <a:solidFill>
                  <a:schemeClr val="tx1"/>
                </a:solidFill>
                <a:latin typeface="+mn-lt"/>
                <a:ea typeface="+mn-ea"/>
                <a:cs typeface="+mn-cs"/>
              </a:defRPr>
            </a:lvl3pPr>
            <a:lvl4pPr marL="1203325" indent="-173038" algn="l" rtl="0" fontAlgn="base">
              <a:spcBef>
                <a:spcPct val="20000"/>
              </a:spcBef>
              <a:spcAft>
                <a:spcPct val="0"/>
              </a:spcAft>
              <a:buClr>
                <a:schemeClr val="bg1"/>
              </a:buClr>
              <a:defRPr kumimoji="1" sz="1600">
                <a:solidFill>
                  <a:schemeClr val="bg1"/>
                </a:solidFill>
                <a:latin typeface="Arial" pitchFamily="34" charset="0"/>
                <a:ea typeface="ＭＳ Ｐゴシック" pitchFamily="50" charset="-128"/>
                <a:cs typeface="+mn-cs"/>
              </a:defRPr>
            </a:lvl4pPr>
            <a:lvl5pPr marL="1539875" indent="-163513" algn="l" rtl="0" fontAlgn="base">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5pPr>
            <a:lvl6pPr marL="19970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6pPr>
            <a:lvl7pPr marL="24542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7pPr>
            <a:lvl8pPr marL="29114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8pPr>
            <a:lvl9pPr marL="3368675" indent="-163513" algn="l" rtl="0" eaLnBrk="1" fontAlgn="base" hangingPunct="1">
              <a:spcBef>
                <a:spcPct val="20000"/>
              </a:spcBef>
              <a:spcAft>
                <a:spcPct val="0"/>
              </a:spcAft>
              <a:buClr>
                <a:schemeClr val="bg1"/>
              </a:buClr>
              <a:buChar char="»"/>
              <a:defRPr kumimoji="1" sz="1600">
                <a:solidFill>
                  <a:schemeClr val="bg1"/>
                </a:solidFill>
                <a:latin typeface="Arial" pitchFamily="34" charset="0"/>
                <a:ea typeface="ＭＳ Ｐゴシック" pitchFamily="50" charset="-128"/>
                <a:cs typeface="+mn-cs"/>
              </a:defRPr>
            </a:lvl9pPr>
          </a:lstStyle>
          <a:p>
            <a:pPr eaLnBrk="1" hangingPunct="1"/>
            <a:r>
              <a:rPr lang="ja-JP" altLang="en-US" kern="0" dirty="0"/>
              <a:t>基</a:t>
            </a:r>
            <a:r>
              <a:rPr lang="ja-JP" altLang="en-US" kern="0" dirty="0" smtClean="0"/>
              <a:t>本</a:t>
            </a:r>
            <a:r>
              <a:rPr lang="ja-JP" altLang="en-US" kern="0" dirty="0"/>
              <a:t>操</a:t>
            </a:r>
            <a:r>
              <a:rPr lang="ja-JP" altLang="en-US" kern="0" dirty="0" smtClean="0"/>
              <a:t>作は標準</a:t>
            </a:r>
            <a:r>
              <a:rPr lang="en-US" altLang="ja-JP" kern="0" dirty="0" smtClean="0"/>
              <a:t>Git</a:t>
            </a:r>
            <a:r>
              <a:rPr lang="ja-JP" altLang="en-US" kern="0" dirty="0" smtClean="0"/>
              <a:t>ツールの方が早い</a:t>
            </a:r>
            <a:endParaRPr lang="en-US" altLang="ja-JP" kern="0" dirty="0" smtClean="0"/>
          </a:p>
          <a:p>
            <a:pPr eaLnBrk="1" hangingPunct="1"/>
            <a:r>
              <a:rPr lang="ja-JP" altLang="en-US" kern="0" dirty="0"/>
              <a:t>手</a:t>
            </a:r>
            <a:r>
              <a:rPr lang="ja-JP" altLang="en-US" kern="0" dirty="0" smtClean="0"/>
              <a:t>動</a:t>
            </a:r>
            <a:r>
              <a:rPr lang="ja-JP" altLang="en-US" kern="0" dirty="0"/>
              <a:t>マー</a:t>
            </a:r>
            <a:r>
              <a:rPr lang="ja-JP" altLang="en-US" kern="0" dirty="0" smtClean="0"/>
              <a:t>ジやログの表示は</a:t>
            </a:r>
            <a:r>
              <a:rPr lang="en-US" altLang="ja-JP" kern="0" dirty="0" smtClean="0"/>
              <a:t>EGit</a:t>
            </a:r>
            <a:r>
              <a:rPr lang="ja-JP" altLang="en-US" kern="0" dirty="0" smtClean="0"/>
              <a:t>の方が見やすい</a:t>
            </a:r>
            <a:endParaRPr lang="en-US" altLang="ja-JP" kern="0" dirty="0" smtClean="0"/>
          </a:p>
          <a:p>
            <a:pPr eaLnBrk="1" hangingPunct="1"/>
            <a:r>
              <a:rPr lang="en-US" altLang="ja-JP" kern="0" dirty="0" smtClean="0"/>
              <a:t>Eclipse</a:t>
            </a:r>
            <a:r>
              <a:rPr lang="ja-JP" altLang="en-US" kern="0" dirty="0" smtClean="0"/>
              <a:t>で</a:t>
            </a:r>
            <a:r>
              <a:rPr lang="en-US" altLang="ja-JP" kern="0" dirty="0" smtClean="0"/>
              <a:t>SVN</a:t>
            </a:r>
            <a:r>
              <a:rPr lang="ja-JP" altLang="en-US" kern="0" dirty="0" smtClean="0"/>
              <a:t>や</a:t>
            </a:r>
            <a:r>
              <a:rPr lang="en-US" altLang="ja-JP" kern="0" dirty="0" smtClean="0"/>
              <a:t>CVS</a:t>
            </a:r>
            <a:r>
              <a:rPr lang="ja-JP" altLang="en-US" kern="0" dirty="0" smtClean="0"/>
              <a:t>を使い慣れていた人にとっては</a:t>
            </a:r>
            <a:r>
              <a:rPr lang="en-US" altLang="ja-JP" kern="0" dirty="0" smtClean="0"/>
              <a:t>EGit</a:t>
            </a:r>
            <a:r>
              <a:rPr lang="ja-JP" altLang="en-US" kern="0" dirty="0" smtClean="0"/>
              <a:t>がとっつきやすい</a:t>
            </a:r>
            <a:r>
              <a:rPr lang="en-US" altLang="ja-JP" kern="0" dirty="0" smtClean="0"/>
              <a:t>	</a:t>
            </a:r>
          </a:p>
        </p:txBody>
      </p:sp>
    </p:spTree>
    <p:extLst>
      <p:ext uri="{BB962C8B-B14F-4D97-AF65-F5344CB8AC3E}">
        <p14:creationId xmlns:p14="http://schemas.microsoft.com/office/powerpoint/2010/main" val="15815058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手動マージの場合の比較</a:t>
            </a:r>
            <a:endParaRPr kumimoji="1" lang="ja-JP" altLang="en-US" dirty="0"/>
          </a:p>
        </p:txBody>
      </p:sp>
      <p:sp>
        <p:nvSpPr>
          <p:cNvPr id="3" name="Content Placeholder 2"/>
          <p:cNvSpPr>
            <a:spLocks noGrp="1"/>
          </p:cNvSpPr>
          <p:nvPr>
            <p:ph idx="1"/>
          </p:nvPr>
        </p:nvSpPr>
        <p:spPr/>
        <p:txBody>
          <a:bodyPr/>
          <a:lstStyle/>
          <a:p>
            <a:r>
              <a:rPr lang="ja-JP" altLang="en-US" dirty="0"/>
              <a:t>標</a:t>
            </a:r>
            <a:r>
              <a:rPr lang="ja-JP" altLang="en-US" dirty="0" smtClean="0"/>
              <a:t>準でついてくる</a:t>
            </a:r>
            <a:r>
              <a:rPr lang="en-US" altLang="ja-JP" dirty="0" smtClean="0"/>
              <a:t>KDiff3</a:t>
            </a:r>
            <a:r>
              <a:rPr lang="ja-JP" altLang="en-US" dirty="0" smtClean="0"/>
              <a:t>との比較すると</a:t>
            </a:r>
            <a:r>
              <a:rPr lang="ja-JP" altLang="en-US" dirty="0"/>
              <a:t>、</a:t>
            </a:r>
            <a:r>
              <a:rPr kumimoji="1" lang="en-US" altLang="ja-JP" dirty="0" smtClean="0"/>
              <a:t>EGit</a:t>
            </a:r>
            <a:r>
              <a:rPr kumimoji="1" lang="ja-JP" altLang="en-US" dirty="0" smtClean="0"/>
              <a:t>の方が使いやすい</a:t>
            </a:r>
            <a:endParaRPr kumimoji="1" lang="ja-JP" alt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37288" b="58721"/>
          <a:stretch/>
        </p:blipFill>
        <p:spPr>
          <a:xfrm>
            <a:off x="298999" y="2236638"/>
            <a:ext cx="5734333" cy="1985573"/>
          </a:xfrm>
          <a:prstGeom prst="rect">
            <a:avLst/>
          </a:prstGeom>
          <a:effectLst>
            <a:outerShdw blurRad="50800" dist="63500" dir="2700000" algn="tl" rotWithShape="0">
              <a:prstClr val="black">
                <a:alpha val="30000"/>
              </a:prstClr>
            </a:outerShdw>
          </a:effectLst>
        </p:spPr>
      </p:pic>
      <p:pic>
        <p:nvPicPr>
          <p:cNvPr id="5"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541" t="2400" r="419" b="27142"/>
          <a:stretch/>
        </p:blipFill>
        <p:spPr bwMode="auto">
          <a:xfrm>
            <a:off x="3323253" y="3739625"/>
            <a:ext cx="5420158" cy="2189163"/>
          </a:xfrm>
          <a:prstGeom prst="rect">
            <a:avLst/>
          </a:prstGeom>
          <a:noFill/>
          <a:ln>
            <a:noFill/>
          </a:ln>
          <a:effectLst>
            <a:outerShdw blurRad="50800" dist="63500" dir="2700000" algn="tl" rotWithShape="0">
              <a:prstClr val="black">
                <a:alpha val="3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bwMode="auto">
          <a:xfrm flipH="1">
            <a:off x="228600" y="1277258"/>
            <a:ext cx="8686800" cy="526006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8" name="TextBox 50"/>
          <p:cNvSpPr txBox="1">
            <a:spLocks noChangeArrowheads="1"/>
          </p:cNvSpPr>
          <p:nvPr/>
        </p:nvSpPr>
        <p:spPr bwMode="auto">
          <a:xfrm>
            <a:off x="228600" y="1277257"/>
            <a:ext cx="1309914" cy="369332"/>
          </a:xfrm>
          <a:prstGeom prst="rect">
            <a:avLst/>
          </a:prstGeom>
          <a:solidFill>
            <a:schemeClr val="accent1"/>
          </a:solidFill>
          <a:ln w="9525">
            <a:solidFill>
              <a:schemeClr val="accent1"/>
            </a:solidFill>
            <a:miter lim="800000"/>
            <a:headEnd/>
            <a:tailEnd/>
          </a:ln>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a:solidFill>
                  <a:schemeClr val="bg1"/>
                </a:solidFill>
              </a:rPr>
              <a:t>手</a:t>
            </a:r>
            <a:r>
              <a:rPr lang="ja-JP" altLang="en-US" dirty="0" smtClean="0">
                <a:solidFill>
                  <a:schemeClr val="bg1"/>
                </a:solidFill>
              </a:rPr>
              <a:t>動マージ</a:t>
            </a:r>
            <a:endParaRPr lang="ja-JP" altLang="en-US" dirty="0">
              <a:solidFill>
                <a:schemeClr val="bg1"/>
              </a:solidFill>
            </a:endParaRPr>
          </a:p>
        </p:txBody>
      </p:sp>
      <p:sp>
        <p:nvSpPr>
          <p:cNvPr id="6" name="Slide Number Placeholder 5"/>
          <p:cNvSpPr>
            <a:spLocks noGrp="1"/>
          </p:cNvSpPr>
          <p:nvPr>
            <p:ph type="sldNum" sz="quarter" idx="10"/>
          </p:nvPr>
        </p:nvSpPr>
        <p:spPr/>
        <p:txBody>
          <a:bodyPr/>
          <a:lstStyle/>
          <a:p>
            <a:pPr>
              <a:defRPr/>
            </a:pPr>
            <a:fld id="{039A6706-94CB-4D94-B1F4-82D5F1AE57E6}" type="slidenum">
              <a:rPr lang="ja-JP" altLang="en-US" smtClean="0"/>
              <a:pPr>
                <a:defRPr/>
              </a:pPr>
              <a:t>47</a:t>
            </a:fld>
            <a:endParaRPr lang="ja-JP" altLang="en-US"/>
          </a:p>
        </p:txBody>
      </p:sp>
    </p:spTree>
    <p:extLst>
      <p:ext uri="{BB962C8B-B14F-4D97-AF65-F5344CB8AC3E}">
        <p14:creationId xmlns:p14="http://schemas.microsoft.com/office/powerpoint/2010/main" val="1588607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1"/>
          <p:cNvSpPr>
            <a:spLocks noGrp="1"/>
          </p:cNvSpPr>
          <p:nvPr>
            <p:ph type="sldNum" sz="quarter" idx="10"/>
          </p:nvPr>
        </p:nvSpPr>
        <p:spPr>
          <a:noFill/>
        </p:spPr>
        <p:txBody>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fontAlgn="base">
              <a:spcBef>
                <a:spcPct val="0"/>
              </a:spcBef>
              <a:spcAft>
                <a:spcPct val="0"/>
              </a:spcAft>
            </a:pPr>
            <a:fld id="{FCCF5F5D-888E-47B6-945E-537602430370}" type="slidenum">
              <a:rPr lang="ja-JP" altLang="en-US" smtClean="0">
                <a:cs typeface="Arial" panose="020B0604020202020204" pitchFamily="34" charset="0"/>
              </a:rPr>
              <a:pPr fontAlgn="base">
                <a:spcBef>
                  <a:spcPct val="0"/>
                </a:spcBef>
                <a:spcAft>
                  <a:spcPct val="0"/>
                </a:spcAft>
              </a:pPr>
              <a:t>48</a:t>
            </a:fld>
            <a:endParaRPr lang="ja-JP" altLang="en-US" smtClean="0">
              <a:cs typeface="Arial" panose="020B0604020202020204" pitchFamily="34" charset="0"/>
            </a:endParaRPr>
          </a:p>
        </p:txBody>
      </p:sp>
      <p:pic>
        <p:nvPicPr>
          <p:cNvPr id="104451" name="Picture 7" descr="1_30_ThankYou_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63" y="922338"/>
            <a:ext cx="8542337"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01679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endParaRPr lang="ja-JP" altLang="en-US" smtClean="0"/>
          </a:p>
        </p:txBody>
      </p:sp>
      <p:sp>
        <p:nvSpPr>
          <p:cNvPr id="35843" name="Content Placeholder 2"/>
          <p:cNvSpPr>
            <a:spLocks noGrp="1"/>
          </p:cNvSpPr>
          <p:nvPr>
            <p:ph idx="1"/>
          </p:nvPr>
        </p:nvSpPr>
        <p:spPr/>
        <p:txBody>
          <a:bodyPr/>
          <a:lstStyle/>
          <a:p>
            <a:endParaRPr lang="ja-JP" altLang="en-US" smtClean="0"/>
          </a:p>
        </p:txBody>
      </p:sp>
      <p:sp>
        <p:nvSpPr>
          <p:cNvPr id="35844" name="Slide Number Placeholder 3"/>
          <p:cNvSpPr>
            <a:spLocks noGrp="1"/>
          </p:cNvSpPr>
          <p:nvPr>
            <p:ph type="sldNum" sz="quarter" idx="10"/>
          </p:nvPr>
        </p:nvSpPr>
        <p:spPr>
          <a:noFill/>
        </p:spPr>
        <p:txBody>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fontAlgn="base">
              <a:spcBef>
                <a:spcPct val="0"/>
              </a:spcBef>
              <a:spcAft>
                <a:spcPct val="0"/>
              </a:spcAft>
            </a:pPr>
            <a:fld id="{8BB53E91-DE7E-4B39-B4E2-C5C1D0F69C48}" type="slidenum">
              <a:rPr lang="ja-JP" altLang="en-US" smtClean="0">
                <a:cs typeface="Arial" panose="020B0604020202020204" pitchFamily="34" charset="0"/>
              </a:rPr>
              <a:pPr fontAlgn="base">
                <a:spcBef>
                  <a:spcPct val="0"/>
                </a:spcBef>
                <a:spcAft>
                  <a:spcPct val="0"/>
                </a:spcAft>
              </a:pPr>
              <a:t>5</a:t>
            </a:fld>
            <a:endParaRPr lang="ja-JP" altLang="en-US" smtClean="0">
              <a:cs typeface="Arial" panose="020B0604020202020204" pitchFamily="34" charset="0"/>
            </a:endParaRPr>
          </a:p>
        </p:txBody>
      </p:sp>
      <p:sp>
        <p:nvSpPr>
          <p:cNvPr id="5" name="角丸四角形 11"/>
          <p:cNvSpPr>
            <a:spLocks noChangeArrowheads="1"/>
          </p:cNvSpPr>
          <p:nvPr/>
        </p:nvSpPr>
        <p:spPr bwMode="auto">
          <a:xfrm>
            <a:off x="234950" y="3043238"/>
            <a:ext cx="8702675" cy="646986"/>
          </a:xfrm>
          <a:prstGeom prst="roundRect">
            <a:avLst>
              <a:gd name="adj" fmla="val 16667"/>
            </a:avLst>
          </a:prstGeom>
          <a:solidFill>
            <a:srgbClr val="F2F2F2"/>
          </a:solidFill>
          <a:ln w="9525">
            <a:solidFill>
              <a:srgbClr val="F9F9F9"/>
            </a:solidFill>
            <a:round/>
            <a:headEnd/>
            <a:tailEnd/>
          </a:ln>
          <a:effectLst>
            <a:outerShdw blurRad="40000" dist="23000" dir="5400000" rotWithShape="0">
              <a:srgbClr val="000000">
                <a:alpha val="34999"/>
              </a:srgbClr>
            </a:outerShdw>
          </a:effec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defRPr/>
            </a:pPr>
            <a:r>
              <a:rPr kumimoji="0" lang="en-US" altLang="ja-JP" sz="3200" b="1" dirty="0" smtClean="0">
                <a:latin typeface="+mj-lt"/>
              </a:rPr>
              <a:t>1.EGit</a:t>
            </a:r>
            <a:r>
              <a:rPr kumimoji="0" lang="ja-JP" altLang="en-US" sz="3200" b="1" dirty="0" smtClean="0">
                <a:latin typeface="+mj-lt"/>
              </a:rPr>
              <a:t>とはなにか</a:t>
            </a:r>
            <a:endParaRPr lang="en-US" altLang="ja-JP" sz="3200" b="1" dirty="0">
              <a:latin typeface="+mj-lt"/>
            </a:endParaRPr>
          </a:p>
        </p:txBody>
      </p:sp>
    </p:spTree>
    <p:extLst>
      <p:ext uri="{BB962C8B-B14F-4D97-AF65-F5344CB8AC3E}">
        <p14:creationId xmlns:p14="http://schemas.microsoft.com/office/powerpoint/2010/main" val="39004355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Eclipse</a:t>
            </a:r>
            <a:r>
              <a:rPr lang="ja-JP" altLang="en-US" dirty="0" smtClean="0"/>
              <a:t>とは</a:t>
            </a:r>
            <a:endParaRPr kumimoji="1" lang="ja-JP" altLang="en-US" dirty="0"/>
          </a:p>
        </p:txBody>
      </p:sp>
      <p:sp>
        <p:nvSpPr>
          <p:cNvPr id="3" name="Content Placeholder 2"/>
          <p:cNvSpPr>
            <a:spLocks noGrp="1"/>
          </p:cNvSpPr>
          <p:nvPr>
            <p:ph idx="1"/>
          </p:nvPr>
        </p:nvSpPr>
        <p:spPr>
          <a:xfrm>
            <a:off x="182563" y="708025"/>
            <a:ext cx="8686800" cy="1384935"/>
          </a:xfrm>
        </p:spPr>
        <p:txBody>
          <a:bodyPr/>
          <a:lstStyle/>
          <a:p>
            <a:r>
              <a:rPr kumimoji="1" lang="ja-JP" altLang="en-US" dirty="0" smtClean="0"/>
              <a:t>ソフトウエア開発に必要なコンパイラ、テキストエディタ、デバッガなどを１つにまとめた</a:t>
            </a:r>
            <a:r>
              <a:rPr kumimoji="1" lang="en-US" altLang="ja-JP" dirty="0" smtClean="0"/>
              <a:t>IDE</a:t>
            </a:r>
            <a:r>
              <a:rPr kumimoji="1" lang="ja-JP" altLang="en-US" dirty="0" smtClean="0"/>
              <a:t>（統合開発環境）の１つ</a:t>
            </a:r>
            <a:endParaRPr kumimoji="1" lang="en-US" altLang="ja-JP" dirty="0" smtClean="0"/>
          </a:p>
          <a:p>
            <a:r>
              <a:rPr lang="ja-JP" altLang="en-US" dirty="0"/>
              <a:t>基本的</a:t>
            </a:r>
            <a:r>
              <a:rPr lang="ja-JP" altLang="en-US" dirty="0" smtClean="0"/>
              <a:t>な機能のほかにプロジェクト管理、チーム開発管理、バージョン管理機能等をプラグインとして提供</a:t>
            </a:r>
            <a:endParaRPr kumimoji="1" lang="ja-JP" altLang="en-US" dirty="0"/>
          </a:p>
        </p:txBody>
      </p:sp>
      <p:sp>
        <p:nvSpPr>
          <p:cNvPr id="4" name="Rectangle 3"/>
          <p:cNvSpPr/>
          <p:nvPr/>
        </p:nvSpPr>
        <p:spPr bwMode="auto">
          <a:xfrm flipH="1">
            <a:off x="182563" y="1685925"/>
            <a:ext cx="8686800" cy="4851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TextBox 50"/>
          <p:cNvSpPr txBox="1">
            <a:spLocks noChangeArrowheads="1"/>
          </p:cNvSpPr>
          <p:nvPr/>
        </p:nvSpPr>
        <p:spPr bwMode="auto">
          <a:xfrm>
            <a:off x="182563" y="1685924"/>
            <a:ext cx="1291674" cy="369332"/>
          </a:xfrm>
          <a:prstGeom prst="rect">
            <a:avLst/>
          </a:prstGeom>
          <a:solidFill>
            <a:schemeClr val="accent1"/>
          </a:solidFill>
          <a:ln w="9525">
            <a:solidFill>
              <a:schemeClr val="accent1"/>
            </a:solidFill>
            <a:miter lim="800000"/>
            <a:headEnd/>
            <a:tailEnd/>
          </a:ln>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solidFill>
                  <a:schemeClr val="bg1"/>
                </a:solidFill>
              </a:rPr>
              <a:t>Eclipse</a:t>
            </a:r>
            <a:r>
              <a:rPr lang="ja-JP" altLang="en-US" dirty="0" smtClean="0">
                <a:solidFill>
                  <a:schemeClr val="bg1"/>
                </a:solidFill>
              </a:rPr>
              <a:t>とは</a:t>
            </a:r>
            <a:endParaRPr lang="ja-JP" altLang="en-US" dirty="0">
              <a:solidFill>
                <a:schemeClr val="bg1"/>
              </a:solidFill>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939" r="630" b="1763"/>
          <a:stretch/>
        </p:blipFill>
        <p:spPr>
          <a:xfrm>
            <a:off x="456336" y="2183445"/>
            <a:ext cx="4287114" cy="2844801"/>
          </a:xfrm>
          <a:prstGeom prst="rect">
            <a:avLst/>
          </a:prstGeom>
          <a:ln>
            <a:solidFill>
              <a:schemeClr val="tx1"/>
            </a:solidFill>
          </a:ln>
          <a:effectLst>
            <a:outerShdw blurRad="50800" dist="63500" dir="2700000" algn="tl" rotWithShape="0">
              <a:prstClr val="black">
                <a:alpha val="30000"/>
              </a:prstClr>
            </a:outerShdw>
          </a:effectLst>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4442" r="14379" b="14332"/>
          <a:stretch/>
        </p:blipFill>
        <p:spPr>
          <a:xfrm>
            <a:off x="4381497" y="3678246"/>
            <a:ext cx="4188201" cy="2700000"/>
          </a:xfrm>
          <a:prstGeom prst="rect">
            <a:avLst/>
          </a:prstGeom>
          <a:ln>
            <a:solidFill>
              <a:schemeClr val="tx1"/>
            </a:solidFill>
          </a:ln>
          <a:effectLst>
            <a:outerShdw blurRad="50800" dist="63500" dir="2700000" algn="tl" rotWithShape="0">
              <a:prstClr val="black">
                <a:alpha val="30000"/>
              </a:prstClr>
            </a:outerShdw>
          </a:effectLst>
        </p:spPr>
      </p:pic>
      <p:sp>
        <p:nvSpPr>
          <p:cNvPr id="7" name="Slide Number Placeholder 6"/>
          <p:cNvSpPr>
            <a:spLocks noGrp="1"/>
          </p:cNvSpPr>
          <p:nvPr>
            <p:ph type="sldNum" sz="quarter" idx="10"/>
          </p:nvPr>
        </p:nvSpPr>
        <p:spPr/>
        <p:txBody>
          <a:bodyPr/>
          <a:lstStyle/>
          <a:p>
            <a:pPr>
              <a:defRPr/>
            </a:pPr>
            <a:fld id="{039A6706-94CB-4D94-B1F4-82D5F1AE57E6}" type="slidenum">
              <a:rPr lang="ja-JP" altLang="en-US" smtClean="0"/>
              <a:pPr>
                <a:defRPr/>
              </a:pPr>
              <a:t>6</a:t>
            </a:fld>
            <a:endParaRPr lang="ja-JP" altLang="en-US"/>
          </a:p>
        </p:txBody>
      </p:sp>
    </p:spTree>
    <p:extLst>
      <p:ext uri="{BB962C8B-B14F-4D97-AF65-F5344CB8AC3E}">
        <p14:creationId xmlns:p14="http://schemas.microsoft.com/office/powerpoint/2010/main" val="1562237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altLang="ja-JP" dirty="0" smtClean="0"/>
              <a:t>EGit</a:t>
            </a:r>
            <a:r>
              <a:rPr lang="ja-JP" altLang="en-US" dirty="0" smtClean="0"/>
              <a:t>と</a:t>
            </a:r>
            <a:r>
              <a:rPr lang="ja-JP" altLang="en-US" dirty="0"/>
              <a:t>は</a:t>
            </a:r>
            <a:endParaRPr lang="ja-JP" altLang="en-US" dirty="0" smtClean="0"/>
          </a:p>
        </p:txBody>
      </p:sp>
      <p:sp>
        <p:nvSpPr>
          <p:cNvPr id="101379" name="Content Placeholder 2"/>
          <p:cNvSpPr>
            <a:spLocks noGrp="1"/>
          </p:cNvSpPr>
          <p:nvPr>
            <p:ph idx="1"/>
          </p:nvPr>
        </p:nvSpPr>
        <p:spPr>
          <a:xfrm>
            <a:off x="182563" y="708026"/>
            <a:ext cx="8686800" cy="1085850"/>
          </a:xfrm>
        </p:spPr>
        <p:txBody>
          <a:bodyPr/>
          <a:lstStyle/>
          <a:p>
            <a:r>
              <a:rPr lang="en-US" altLang="ja-JP" dirty="0" smtClean="0"/>
              <a:t>Eclipse</a:t>
            </a:r>
            <a:r>
              <a:rPr lang="ja-JP" altLang="en-US" dirty="0" smtClean="0"/>
              <a:t>の</a:t>
            </a:r>
            <a:r>
              <a:rPr lang="en-US" altLang="ja-JP" dirty="0" smtClean="0"/>
              <a:t>Git</a:t>
            </a:r>
            <a:r>
              <a:rPr lang="ja-JP" altLang="en-US" dirty="0" smtClean="0"/>
              <a:t>プラグインが</a:t>
            </a:r>
            <a:r>
              <a:rPr lang="en-US" altLang="ja-JP" dirty="0" smtClean="0"/>
              <a:t>EGit</a:t>
            </a:r>
            <a:r>
              <a:rPr lang="ja-JP" altLang="en-US" dirty="0" smtClean="0"/>
              <a:t>であり、</a:t>
            </a:r>
            <a:r>
              <a:rPr lang="en-US" altLang="ja-JP" dirty="0" smtClean="0"/>
              <a:t>Eclipse</a:t>
            </a:r>
            <a:r>
              <a:rPr lang="ja-JP" altLang="en-US" dirty="0" smtClean="0"/>
              <a:t>から</a:t>
            </a:r>
            <a:r>
              <a:rPr lang="en-US" altLang="ja-JP" dirty="0" smtClean="0"/>
              <a:t>Git</a:t>
            </a:r>
            <a:r>
              <a:rPr lang="ja-JP" altLang="en-US" dirty="0"/>
              <a:t>コマン</a:t>
            </a:r>
            <a:r>
              <a:rPr lang="ja-JP" altLang="en-US" dirty="0" smtClean="0"/>
              <a:t>ドと同等のことを行える</a:t>
            </a:r>
            <a:endParaRPr lang="en-US" altLang="ja-JP" i="1" dirty="0" smtClean="0"/>
          </a:p>
          <a:p>
            <a:pPr lvl="1"/>
            <a:r>
              <a:rPr lang="en-US" altLang="ja-JP" i="1" dirty="0" smtClean="0"/>
              <a:t>add/commit/checkout/branch/merge/rebase/log/clone/push/pull </a:t>
            </a:r>
            <a:r>
              <a:rPr lang="ja-JP" altLang="en-US" dirty="0" smtClean="0"/>
              <a:t>など、主要な</a:t>
            </a:r>
            <a:r>
              <a:rPr lang="en-US" altLang="ja-JP" dirty="0" smtClean="0"/>
              <a:t>Git</a:t>
            </a:r>
            <a:r>
              <a:rPr lang="ja-JP" altLang="en-US" dirty="0" smtClean="0"/>
              <a:t>の</a:t>
            </a:r>
            <a:r>
              <a:rPr lang="ja-JP" altLang="en-US" dirty="0"/>
              <a:t>機</a:t>
            </a:r>
            <a:r>
              <a:rPr lang="ja-JP" altLang="en-US" dirty="0" smtClean="0"/>
              <a:t>能と同等のことを</a:t>
            </a:r>
            <a:r>
              <a:rPr lang="en-US" altLang="ja-JP" dirty="0" smtClean="0"/>
              <a:t>EGit</a:t>
            </a:r>
            <a:r>
              <a:rPr lang="ja-JP" altLang="en-US" dirty="0" smtClean="0"/>
              <a:t>で行える</a:t>
            </a:r>
          </a:p>
        </p:txBody>
      </p:sp>
      <p:sp>
        <p:nvSpPr>
          <p:cNvPr id="101380" name="Slide Number Placeholder 3"/>
          <p:cNvSpPr>
            <a:spLocks noGrp="1"/>
          </p:cNvSpPr>
          <p:nvPr>
            <p:ph type="sldNum" sz="quarter" idx="10"/>
          </p:nvPr>
        </p:nvSpPr>
        <p:spPr>
          <a:noFill/>
        </p:spPr>
        <p:txBody>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fontAlgn="base">
              <a:spcBef>
                <a:spcPct val="0"/>
              </a:spcBef>
              <a:spcAft>
                <a:spcPct val="0"/>
              </a:spcAft>
            </a:pPr>
            <a:fld id="{15B08C68-F1FB-47BC-8CB9-1AC574D61094}" type="slidenum">
              <a:rPr lang="ja-JP" altLang="en-US" smtClean="0">
                <a:cs typeface="Arial" panose="020B0604020202020204" pitchFamily="34" charset="0"/>
              </a:rPr>
              <a:pPr fontAlgn="base">
                <a:spcBef>
                  <a:spcPct val="0"/>
                </a:spcBef>
                <a:spcAft>
                  <a:spcPct val="0"/>
                </a:spcAft>
              </a:pPr>
              <a:t>7</a:t>
            </a:fld>
            <a:endParaRPr lang="ja-JP" altLang="en-US" smtClean="0">
              <a:cs typeface="Arial" panose="020B0604020202020204" pitchFamily="34" charset="0"/>
            </a:endParaRPr>
          </a:p>
        </p:txBody>
      </p:sp>
      <p:pic>
        <p:nvPicPr>
          <p:cNvPr id="101381" name="Picture 5"/>
          <p:cNvPicPr>
            <a:picLocks noChangeAspect="1"/>
          </p:cNvPicPr>
          <p:nvPr/>
        </p:nvPicPr>
        <p:blipFill>
          <a:blip r:embed="rId3">
            <a:extLst>
              <a:ext uri="{28A0092B-C50C-407E-A947-70E740481C1C}">
                <a14:useLocalDpi xmlns:a14="http://schemas.microsoft.com/office/drawing/2010/main" val="0"/>
              </a:ext>
            </a:extLst>
          </a:blip>
          <a:srcRect l="2715" t="-1604" r="8524" b="-1466"/>
          <a:stretch>
            <a:fillRect/>
          </a:stretch>
        </p:blipFill>
        <p:spPr bwMode="auto">
          <a:xfrm>
            <a:off x="287337" y="2455862"/>
            <a:ext cx="8569325" cy="395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flipH="1">
            <a:off x="228600" y="1978025"/>
            <a:ext cx="8686800" cy="45593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01383" name="TextBox 50"/>
          <p:cNvSpPr txBox="1">
            <a:spLocks noChangeArrowheads="1"/>
          </p:cNvSpPr>
          <p:nvPr/>
        </p:nvSpPr>
        <p:spPr bwMode="auto">
          <a:xfrm>
            <a:off x="241300" y="1993900"/>
            <a:ext cx="1409700" cy="368300"/>
          </a:xfrm>
          <a:prstGeom prst="rect">
            <a:avLst/>
          </a:prstGeom>
          <a:solidFill>
            <a:schemeClr val="accent1"/>
          </a:solidFill>
          <a:ln w="9525">
            <a:solidFill>
              <a:schemeClr val="accent1"/>
            </a:solidFill>
            <a:miter lim="800000"/>
            <a:headEnd/>
            <a:tailEnd/>
          </a:ln>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solidFill>
                  <a:schemeClr val="bg1"/>
                </a:solidFill>
              </a:rPr>
              <a:t>EGit</a:t>
            </a:r>
            <a:r>
              <a:rPr lang="ja-JP" altLang="en-US" dirty="0" smtClean="0">
                <a:solidFill>
                  <a:schemeClr val="bg1"/>
                </a:solidFill>
              </a:rPr>
              <a:t>に</a:t>
            </a:r>
            <a:r>
              <a:rPr lang="ja-JP" altLang="en-US" dirty="0">
                <a:solidFill>
                  <a:schemeClr val="bg1"/>
                </a:solidFill>
              </a:rPr>
              <a:t>ついて</a:t>
            </a:r>
          </a:p>
        </p:txBody>
      </p:sp>
    </p:spTree>
    <p:extLst>
      <p:ext uri="{BB962C8B-B14F-4D97-AF65-F5344CB8AC3E}">
        <p14:creationId xmlns:p14="http://schemas.microsoft.com/office/powerpoint/2010/main" val="36746302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endParaRPr lang="ja-JP" altLang="en-US" smtClean="0"/>
          </a:p>
        </p:txBody>
      </p:sp>
      <p:sp>
        <p:nvSpPr>
          <p:cNvPr id="35843" name="Content Placeholder 2"/>
          <p:cNvSpPr>
            <a:spLocks noGrp="1"/>
          </p:cNvSpPr>
          <p:nvPr>
            <p:ph idx="1"/>
          </p:nvPr>
        </p:nvSpPr>
        <p:spPr/>
        <p:txBody>
          <a:bodyPr/>
          <a:lstStyle/>
          <a:p>
            <a:endParaRPr lang="ja-JP" altLang="en-US" dirty="0" smtClean="0"/>
          </a:p>
        </p:txBody>
      </p:sp>
      <p:sp>
        <p:nvSpPr>
          <p:cNvPr id="35844" name="Slide Number Placeholder 3"/>
          <p:cNvSpPr>
            <a:spLocks noGrp="1"/>
          </p:cNvSpPr>
          <p:nvPr>
            <p:ph type="sldNum" sz="quarter" idx="10"/>
          </p:nvPr>
        </p:nvSpPr>
        <p:spPr>
          <a:noFill/>
        </p:spPr>
        <p:txBody>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pPr fontAlgn="base">
              <a:spcBef>
                <a:spcPct val="0"/>
              </a:spcBef>
              <a:spcAft>
                <a:spcPct val="0"/>
              </a:spcAft>
            </a:pPr>
            <a:fld id="{8BB53E91-DE7E-4B39-B4E2-C5C1D0F69C48}" type="slidenum">
              <a:rPr lang="ja-JP" altLang="en-US" smtClean="0">
                <a:cs typeface="Arial" panose="020B0604020202020204" pitchFamily="34" charset="0"/>
              </a:rPr>
              <a:pPr fontAlgn="base">
                <a:spcBef>
                  <a:spcPct val="0"/>
                </a:spcBef>
                <a:spcAft>
                  <a:spcPct val="0"/>
                </a:spcAft>
              </a:pPr>
              <a:t>8</a:t>
            </a:fld>
            <a:endParaRPr lang="ja-JP" altLang="en-US" smtClean="0">
              <a:cs typeface="Arial" panose="020B0604020202020204" pitchFamily="34" charset="0"/>
            </a:endParaRPr>
          </a:p>
        </p:txBody>
      </p:sp>
      <p:sp>
        <p:nvSpPr>
          <p:cNvPr id="5" name="角丸四角形 11"/>
          <p:cNvSpPr>
            <a:spLocks noChangeArrowheads="1"/>
          </p:cNvSpPr>
          <p:nvPr/>
        </p:nvSpPr>
        <p:spPr bwMode="auto">
          <a:xfrm>
            <a:off x="234950" y="3043238"/>
            <a:ext cx="8702675" cy="1191816"/>
          </a:xfrm>
          <a:prstGeom prst="roundRect">
            <a:avLst>
              <a:gd name="adj" fmla="val 16667"/>
            </a:avLst>
          </a:prstGeom>
          <a:solidFill>
            <a:srgbClr val="F2F2F2"/>
          </a:solidFill>
          <a:ln w="9525">
            <a:solidFill>
              <a:srgbClr val="F9F9F9"/>
            </a:solidFill>
            <a:round/>
            <a:headEnd/>
            <a:tailEnd/>
          </a:ln>
          <a:effectLst>
            <a:outerShdw blurRad="40000" dist="23000" dir="5400000" rotWithShape="0">
              <a:srgbClr val="000000">
                <a:alpha val="34999"/>
              </a:srgbClr>
            </a:outerShdw>
          </a:effec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defRPr/>
            </a:pPr>
            <a:r>
              <a:rPr kumimoji="0" lang="en-US" altLang="ja-JP" sz="3200" b="1" dirty="0" smtClean="0">
                <a:latin typeface="+mj-lt"/>
              </a:rPr>
              <a:t>2.EGit</a:t>
            </a:r>
            <a:r>
              <a:rPr kumimoji="0" lang="ja-JP" altLang="en-US" sz="3200" b="1" dirty="0" smtClean="0">
                <a:latin typeface="+mj-lt"/>
              </a:rPr>
              <a:t>をつかってみる</a:t>
            </a:r>
            <a:endParaRPr lang="en-US" altLang="ja-JP" sz="3200" b="1" dirty="0">
              <a:latin typeface="+mj-lt"/>
            </a:endParaRPr>
          </a:p>
          <a:p>
            <a:pPr algn="ctr" eaLnBrk="1" hangingPunct="1">
              <a:defRPr/>
            </a:pPr>
            <a:r>
              <a:rPr kumimoji="0" lang="ja-JP" altLang="en-US" sz="3200" b="1" dirty="0" smtClean="0">
                <a:latin typeface="+mj-lt"/>
              </a:rPr>
              <a:t>～パート１～</a:t>
            </a:r>
            <a:endParaRPr kumimoji="0" lang="en-US" altLang="ja-JP" sz="3200" b="1" dirty="0" smtClean="0">
              <a:latin typeface="+mj-lt"/>
            </a:endParaRPr>
          </a:p>
        </p:txBody>
      </p:sp>
    </p:spTree>
    <p:extLst>
      <p:ext uri="{BB962C8B-B14F-4D97-AF65-F5344CB8AC3E}">
        <p14:creationId xmlns:p14="http://schemas.microsoft.com/office/powerpoint/2010/main" val="16398059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ja-JP" altLang="en-US" dirty="0" smtClean="0"/>
              <a:t>ハ</a:t>
            </a:r>
            <a:r>
              <a:rPr lang="ja-JP" altLang="en-US" dirty="0"/>
              <a:t>ンズオンの概要</a:t>
            </a:r>
            <a:r>
              <a:rPr lang="en-US" altLang="ja-JP" dirty="0"/>
              <a:t>(</a:t>
            </a:r>
            <a:r>
              <a:rPr lang="en-US" altLang="ja-JP" dirty="0" smtClean="0"/>
              <a:t>1/12) </a:t>
            </a:r>
            <a:r>
              <a:rPr lang="ja-JP" altLang="en-US" dirty="0" smtClean="0"/>
              <a:t>デ</a:t>
            </a:r>
            <a:r>
              <a:rPr lang="ja-JP" altLang="en-US" dirty="0"/>
              <a:t>ィレクトリの作成とリモートから</a:t>
            </a:r>
            <a:r>
              <a:rPr lang="ja-JP" altLang="en-US" dirty="0" smtClean="0"/>
              <a:t>の</a:t>
            </a:r>
            <a:r>
              <a:rPr lang="en-US" altLang="ja-JP" dirty="0" smtClean="0"/>
              <a:t>clone</a:t>
            </a:r>
            <a:r>
              <a:rPr lang="en-US" altLang="ja-JP" dirty="0"/>
              <a:t/>
            </a:r>
            <a:br>
              <a:rPr lang="en-US" altLang="ja-JP" dirty="0"/>
            </a:br>
            <a:endParaRPr kumimoji="1" lang="ja-JP" altLang="en-US" dirty="0"/>
          </a:p>
        </p:txBody>
      </p:sp>
      <p:cxnSp>
        <p:nvCxnSpPr>
          <p:cNvPr id="4" name="Straight Connector 3"/>
          <p:cNvCxnSpPr/>
          <p:nvPr/>
        </p:nvCxnSpPr>
        <p:spPr>
          <a:xfrm flipV="1">
            <a:off x="899129" y="2881560"/>
            <a:ext cx="7364778" cy="23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4"/>
          <p:cNvGrpSpPr>
            <a:grpSpLocks/>
          </p:cNvGrpSpPr>
          <p:nvPr/>
        </p:nvGrpSpPr>
        <p:grpSpPr bwMode="auto">
          <a:xfrm flipH="1">
            <a:off x="38806" y="1183362"/>
            <a:ext cx="5662048" cy="1390406"/>
            <a:chOff x="-2755274" y="659930"/>
            <a:chExt cx="6332761" cy="2018453"/>
          </a:xfrm>
        </p:grpSpPr>
        <p:sp>
          <p:nvSpPr>
            <p:cNvPr id="8" name="Snip Single Corner Rectangle 7"/>
            <p:cNvSpPr/>
            <p:nvPr/>
          </p:nvSpPr>
          <p:spPr bwMode="auto">
            <a:xfrm>
              <a:off x="447910" y="659930"/>
              <a:ext cx="1881144" cy="832931"/>
            </a:xfrm>
            <a:prstGeom prst="snip1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9" name="Can 8"/>
            <p:cNvSpPr/>
            <p:nvPr/>
          </p:nvSpPr>
          <p:spPr bwMode="auto">
            <a:xfrm>
              <a:off x="591919" y="733675"/>
              <a:ext cx="1557801" cy="698285"/>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dirty="0"/>
                <a:t>ベアリポジトリ</a:t>
              </a:r>
            </a:p>
          </p:txBody>
        </p:sp>
        <p:sp>
          <p:nvSpPr>
            <p:cNvPr id="10" name="TextBox 115"/>
            <p:cNvSpPr txBox="1">
              <a:spLocks noChangeArrowheads="1"/>
            </p:cNvSpPr>
            <p:nvPr/>
          </p:nvSpPr>
          <p:spPr bwMode="auto">
            <a:xfrm>
              <a:off x="-699608" y="1636443"/>
              <a:ext cx="4277095" cy="93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a:t>https://</a:t>
              </a:r>
              <a:r>
                <a:rPr lang="en-US" altLang="ja-JP" dirty="0" smtClean="0"/>
                <a:t>github.com/hiyuko</a:t>
              </a:r>
            </a:p>
            <a:p>
              <a:r>
                <a:rPr lang="en-US" altLang="ja-JP" dirty="0" smtClean="0"/>
                <a:t>/welcomEGit2.git</a:t>
              </a:r>
              <a:endParaRPr lang="ja-JP" altLang="en-US" dirty="0"/>
            </a:p>
          </p:txBody>
        </p:sp>
        <p:sp>
          <p:nvSpPr>
            <p:cNvPr id="11" name="Can 10"/>
            <p:cNvSpPr/>
            <p:nvPr/>
          </p:nvSpPr>
          <p:spPr bwMode="auto">
            <a:xfrm>
              <a:off x="-2755274" y="1204974"/>
              <a:ext cx="2788461" cy="1473409"/>
            </a:xfrm>
            <a:prstGeom prst="can">
              <a:avLst>
                <a:gd name="adj" fmla="val 199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12" name="Straight Connector 11"/>
            <p:cNvCxnSpPr/>
            <p:nvPr/>
          </p:nvCxnSpPr>
          <p:spPr>
            <a:xfrm flipV="1">
              <a:off x="-2734228" y="839727"/>
              <a:ext cx="3408807" cy="45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3187" y="870350"/>
              <a:ext cx="2092692" cy="56161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5" name="Picture 6656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26824" y="780653"/>
            <a:ext cx="719019"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36"/>
          <p:cNvGrpSpPr/>
          <p:nvPr/>
        </p:nvGrpSpPr>
        <p:grpSpPr>
          <a:xfrm>
            <a:off x="3264685" y="1961159"/>
            <a:ext cx="2298542" cy="374432"/>
            <a:chOff x="4142584" y="2282391"/>
            <a:chExt cx="2810173" cy="374432"/>
          </a:xfrm>
        </p:grpSpPr>
        <p:grpSp>
          <p:nvGrpSpPr>
            <p:cNvPr id="38" name="Group 5"/>
            <p:cNvGrpSpPr>
              <a:grpSpLocks/>
            </p:cNvGrpSpPr>
            <p:nvPr/>
          </p:nvGrpSpPr>
          <p:grpSpPr bwMode="auto">
            <a:xfrm rot="5400000" flipH="1">
              <a:off x="4624712" y="1800263"/>
              <a:ext cx="374432" cy="1338687"/>
              <a:chOff x="10575183" y="3979826"/>
              <a:chExt cx="733656" cy="1338950"/>
            </a:xfrm>
          </p:grpSpPr>
          <p:grpSp>
            <p:nvGrpSpPr>
              <p:cNvPr id="41" name="Group 54"/>
              <p:cNvGrpSpPr>
                <a:grpSpLocks/>
              </p:cNvGrpSpPr>
              <p:nvPr/>
            </p:nvGrpSpPr>
            <p:grpSpPr bwMode="auto">
              <a:xfrm rot="16200000" flipV="1">
                <a:off x="10262795" y="4292214"/>
                <a:ext cx="1338950" cy="714174"/>
                <a:chOff x="4654156" y="4663433"/>
                <a:chExt cx="2862714" cy="691309"/>
              </a:xfrm>
            </p:grpSpPr>
            <p:grpSp>
              <p:nvGrpSpPr>
                <p:cNvPr id="43" name="Group 29"/>
                <p:cNvGrpSpPr>
                  <a:grpSpLocks/>
                </p:cNvGrpSpPr>
                <p:nvPr/>
              </p:nvGrpSpPr>
              <p:grpSpPr bwMode="auto">
                <a:xfrm>
                  <a:off x="4654156" y="4665235"/>
                  <a:ext cx="2862714" cy="689507"/>
                  <a:chOff x="5559457" y="5416716"/>
                  <a:chExt cx="2862714" cy="689507"/>
                </a:xfrm>
              </p:grpSpPr>
              <p:sp>
                <p:nvSpPr>
                  <p:cNvPr id="46" name="Rounded Rectangle 45"/>
                  <p:cNvSpPr/>
                  <p:nvPr/>
                </p:nvSpPr>
                <p:spPr bwMode="auto">
                  <a:xfrm>
                    <a:off x="5559457" y="5416716"/>
                    <a:ext cx="719695" cy="689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47" name="Straight Arrow Connector 46"/>
                  <p:cNvCxnSpPr>
                    <a:stCxn id="49" idx="1"/>
                    <a:endCxn id="45" idx="3"/>
                  </p:cNvCxnSpPr>
                  <p:nvPr/>
                </p:nvCxnSpPr>
                <p:spPr>
                  <a:xfrm rot="10800000">
                    <a:off x="7819400" y="5759668"/>
                    <a:ext cx="602771" cy="134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p:cNvCxnSpPr>
                  <a:endCxn id="46" idx="3"/>
                </p:cNvCxnSpPr>
                <p:nvPr/>
              </p:nvCxnSpPr>
              <p:spPr>
                <a:xfrm rot="10800000" flipV="1">
                  <a:off x="5373851" y="5002374"/>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6194406" y="4663433"/>
                  <a:ext cx="719694" cy="689505"/>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42" name="TextBox 44"/>
              <p:cNvSpPr txBox="1">
                <a:spLocks noChangeArrowheads="1"/>
              </p:cNvSpPr>
              <p:nvPr/>
            </p:nvSpPr>
            <p:spPr bwMode="auto">
              <a:xfrm rot="16200000" flipV="1">
                <a:off x="10787230" y="4296217"/>
                <a:ext cx="319556" cy="72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39" name="TextBox 38"/>
            <p:cNvSpPr txBox="1"/>
            <p:nvPr/>
          </p:nvSpPr>
          <p:spPr>
            <a:xfrm>
              <a:off x="5982794" y="2327282"/>
              <a:ext cx="969963" cy="307777"/>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40" name="Straight Arrow Connector 39"/>
            <p:cNvCxnSpPr>
              <a:stCxn id="39" idx="1"/>
              <a:endCxn id="49" idx="3"/>
            </p:cNvCxnSpPr>
            <p:nvPr/>
          </p:nvCxnSpPr>
          <p:spPr bwMode="auto">
            <a:xfrm flipH="1">
              <a:off x="5817820" y="2481171"/>
              <a:ext cx="16497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bwMode="auto">
          <a:xfrm rot="10800000" flipH="1" flipV="1">
            <a:off x="4359645" y="1978169"/>
            <a:ext cx="275276"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nvGrpSpPr>
          <p:cNvPr id="116" name="Group 115"/>
          <p:cNvGrpSpPr/>
          <p:nvPr/>
        </p:nvGrpSpPr>
        <p:grpSpPr>
          <a:xfrm>
            <a:off x="448517" y="2896909"/>
            <a:ext cx="3822293" cy="1864283"/>
            <a:chOff x="-395360" y="3735581"/>
            <a:chExt cx="4673095" cy="2132181"/>
          </a:xfrm>
        </p:grpSpPr>
        <p:grpSp>
          <p:nvGrpSpPr>
            <p:cNvPr id="17" name="Group 46"/>
            <p:cNvGrpSpPr>
              <a:grpSpLocks/>
            </p:cNvGrpSpPr>
            <p:nvPr/>
          </p:nvGrpSpPr>
          <p:grpSpPr bwMode="auto">
            <a:xfrm>
              <a:off x="-395360" y="3879268"/>
              <a:ext cx="4373598" cy="776322"/>
              <a:chOff x="4023253" y="5108034"/>
              <a:chExt cx="5137677" cy="1001685"/>
            </a:xfrm>
          </p:grpSpPr>
          <p:sp>
            <p:nvSpPr>
              <p:cNvPr id="18" name="TextBox 9"/>
              <p:cNvSpPr txBox="1">
                <a:spLocks noChangeArrowheads="1"/>
              </p:cNvSpPr>
              <p:nvPr/>
            </p:nvSpPr>
            <p:spPr bwMode="auto">
              <a:xfrm>
                <a:off x="6084141" y="5108034"/>
                <a:ext cx="3076789" cy="54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git/welcomEGit2</a:t>
                </a:r>
                <a:endParaRPr lang="en-US" altLang="ja-JP" dirty="0"/>
              </a:p>
            </p:txBody>
          </p:sp>
          <p:grpSp>
            <p:nvGrpSpPr>
              <p:cNvPr id="19" name="Group 48"/>
              <p:cNvGrpSpPr>
                <a:grpSpLocks/>
              </p:cNvGrpSpPr>
              <p:nvPr/>
            </p:nvGrpSpPr>
            <p:grpSpPr bwMode="auto">
              <a:xfrm>
                <a:off x="4023253" y="5119694"/>
                <a:ext cx="1348281" cy="990025"/>
                <a:chOff x="4055838" y="3390221"/>
                <a:chExt cx="1348281" cy="990025"/>
              </a:xfrm>
            </p:grpSpPr>
            <p:sp>
              <p:nvSpPr>
                <p:cNvPr id="20" name="Snip Single Corner Rectangle 19"/>
                <p:cNvSpPr/>
                <p:nvPr/>
              </p:nvSpPr>
              <p:spPr bwMode="auto">
                <a:xfrm>
                  <a:off x="4322511" y="3687905"/>
                  <a:ext cx="1081608" cy="692341"/>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1" name="Can 20"/>
                <p:cNvSpPr/>
                <p:nvPr/>
              </p:nvSpPr>
              <p:spPr bwMode="auto">
                <a:xfrm>
                  <a:off x="4794315" y="3786229"/>
                  <a:ext cx="537074" cy="497748"/>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22" name="Group 309"/>
                <p:cNvGrpSpPr>
                  <a:grpSpLocks/>
                </p:cNvGrpSpPr>
                <p:nvPr/>
              </p:nvGrpSpPr>
              <p:grpSpPr bwMode="auto">
                <a:xfrm>
                  <a:off x="4055838" y="3390221"/>
                  <a:ext cx="552450" cy="425450"/>
                  <a:chOff x="2932" y="1586"/>
                  <a:chExt cx="348" cy="268"/>
                </a:xfrm>
              </p:grpSpPr>
              <p:sp>
                <p:nvSpPr>
                  <p:cNvPr id="23"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25"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
          <p:nvSpPr>
            <p:cNvPr id="27" name="Can 26"/>
            <p:cNvSpPr/>
            <p:nvPr/>
          </p:nvSpPr>
          <p:spPr bwMode="auto">
            <a:xfrm flipH="1">
              <a:off x="909891" y="4387299"/>
              <a:ext cx="3367844" cy="1480463"/>
            </a:xfrm>
            <a:prstGeom prst="can">
              <a:avLst>
                <a:gd name="adj" fmla="val 13864"/>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cxnSp>
          <p:nvCxnSpPr>
            <p:cNvPr id="28" name="Straight Connector 27"/>
            <p:cNvCxnSpPr/>
            <p:nvPr/>
          </p:nvCxnSpPr>
          <p:spPr>
            <a:xfrm flipH="1" flipV="1">
              <a:off x="690491" y="4218032"/>
              <a:ext cx="3587244" cy="25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233289" y="4292907"/>
              <a:ext cx="676602" cy="233023"/>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1029382" y="4963874"/>
              <a:ext cx="3084050" cy="422405"/>
              <a:chOff x="1569302" y="5721672"/>
              <a:chExt cx="3084050" cy="422405"/>
            </a:xfrm>
          </p:grpSpPr>
          <p:grpSp>
            <p:nvGrpSpPr>
              <p:cNvPr id="53" name="Group 52"/>
              <p:cNvGrpSpPr/>
              <p:nvPr/>
            </p:nvGrpSpPr>
            <p:grpSpPr>
              <a:xfrm>
                <a:off x="1569302" y="5721672"/>
                <a:ext cx="3084050" cy="422405"/>
                <a:chOff x="4142587" y="2255844"/>
                <a:chExt cx="3084050" cy="422405"/>
              </a:xfrm>
            </p:grpSpPr>
            <p:grpSp>
              <p:nvGrpSpPr>
                <p:cNvPr id="54" name="Group 5"/>
                <p:cNvGrpSpPr>
                  <a:grpSpLocks/>
                </p:cNvGrpSpPr>
                <p:nvPr/>
              </p:nvGrpSpPr>
              <p:grpSpPr bwMode="auto">
                <a:xfrm rot="5400000" flipH="1">
                  <a:off x="4685591" y="1712840"/>
                  <a:ext cx="422405" cy="1508414"/>
                  <a:chOff x="10533191" y="3810066"/>
                  <a:chExt cx="827653" cy="1508711"/>
                </a:xfrm>
              </p:grpSpPr>
              <p:grpSp>
                <p:nvGrpSpPr>
                  <p:cNvPr id="57" name="Group 54"/>
                  <p:cNvGrpSpPr>
                    <a:grpSpLocks/>
                  </p:cNvGrpSpPr>
                  <p:nvPr/>
                </p:nvGrpSpPr>
                <p:grpSpPr bwMode="auto">
                  <a:xfrm rot="16200000" flipV="1">
                    <a:off x="10187121" y="4198126"/>
                    <a:ext cx="1508711" cy="732592"/>
                    <a:chOff x="4654152" y="4645604"/>
                    <a:chExt cx="3225668" cy="709137"/>
                  </a:xfrm>
                </p:grpSpPr>
                <p:grpSp>
                  <p:nvGrpSpPr>
                    <p:cNvPr id="59" name="Group 29"/>
                    <p:cNvGrpSpPr>
                      <a:grpSpLocks/>
                    </p:cNvGrpSpPr>
                    <p:nvPr/>
                  </p:nvGrpSpPr>
                  <p:grpSpPr bwMode="auto">
                    <a:xfrm>
                      <a:off x="4654152" y="4665235"/>
                      <a:ext cx="3225668" cy="689506"/>
                      <a:chOff x="5559453" y="5416716"/>
                      <a:chExt cx="3225668" cy="689506"/>
                    </a:xfrm>
                  </p:grpSpPr>
                  <p:sp>
                    <p:nvSpPr>
                      <p:cNvPr id="62" name="Rounded Rectangle 61"/>
                      <p:cNvSpPr/>
                      <p:nvPr/>
                    </p:nvSpPr>
                    <p:spPr bwMode="auto">
                      <a:xfrm>
                        <a:off x="5559453" y="5416716"/>
                        <a:ext cx="719695" cy="6895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63" name="Straight Arrow Connector 62"/>
                      <p:cNvCxnSpPr>
                        <a:stCxn id="64" idx="1"/>
                        <a:endCxn id="61" idx="3"/>
                      </p:cNvCxnSpPr>
                      <p:nvPr/>
                    </p:nvCxnSpPr>
                    <p:spPr>
                      <a:xfrm rot="10800000" flipV="1">
                        <a:off x="8072402" y="5723686"/>
                        <a:ext cx="712719" cy="18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endCxn id="62" idx="3"/>
                    </p:cNvCxnSpPr>
                    <p:nvPr/>
                  </p:nvCxnSpPr>
                  <p:spPr>
                    <a:xfrm rot="10800000" flipV="1">
                      <a:off x="5373851" y="5002375"/>
                      <a:ext cx="542529" cy="7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6447407" y="4645604"/>
                      <a:ext cx="719694" cy="689506"/>
                    </a:xfrm>
                    <a:prstGeom prst="roundRect">
                      <a:avLst/>
                    </a:prstGeom>
                    <a:solidFill>
                      <a:schemeClr val="accent1"/>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58" name="TextBox 44"/>
                  <p:cNvSpPr txBox="1">
                    <a:spLocks noChangeArrowheads="1"/>
                  </p:cNvSpPr>
                  <p:nvPr/>
                </p:nvSpPr>
                <p:spPr bwMode="auto">
                  <a:xfrm rot="16200000" flipV="1">
                    <a:off x="10692567" y="4149549"/>
                    <a:ext cx="508901" cy="82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ja-JP" altLang="en-US" dirty="0" smtClean="0"/>
                      <a:t>・・</a:t>
                    </a:r>
                    <a:endParaRPr lang="ja-JP" altLang="en-US" dirty="0"/>
                  </a:p>
                </p:txBody>
              </p:sp>
            </p:grpSp>
            <p:sp>
              <p:nvSpPr>
                <p:cNvPr id="55" name="TextBox 54"/>
                <p:cNvSpPr txBox="1"/>
                <p:nvPr/>
              </p:nvSpPr>
              <p:spPr>
                <a:xfrm>
                  <a:off x="6256674" y="2272582"/>
                  <a:ext cx="969963" cy="352005"/>
                </a:xfrm>
                <a:prstGeom prst="rect">
                  <a:avLst/>
                </a:prstGeom>
                <a:solidFill>
                  <a:schemeClr val="accent3"/>
                </a:solidFill>
                <a:ln>
                  <a:solidFill>
                    <a:schemeClr val="tx1"/>
                  </a:solidFill>
                </a:ln>
              </p:spPr>
              <p:txBody>
                <a:bodyPr>
                  <a:spAutoFit/>
                </a:bodyPr>
                <a:lstStyle/>
                <a:p>
                  <a:pPr>
                    <a:defRPr/>
                  </a:pPr>
                  <a:r>
                    <a:rPr lang="en-US" altLang="ja-JP" sz="1400" dirty="0"/>
                    <a:t>master</a:t>
                  </a:r>
                  <a:endParaRPr lang="ja-JP" altLang="en-US" sz="1400" dirty="0"/>
                </a:p>
              </p:txBody>
            </p:sp>
            <p:cxnSp>
              <p:nvCxnSpPr>
                <p:cNvPr id="56" name="Straight Arrow Connector 55"/>
                <p:cNvCxnSpPr>
                  <a:stCxn id="55" idx="1"/>
                  <a:endCxn id="64" idx="3"/>
                </p:cNvCxnSpPr>
                <p:nvPr/>
              </p:nvCxnSpPr>
              <p:spPr bwMode="auto">
                <a:xfrm flipH="1">
                  <a:off x="5987548" y="2448585"/>
                  <a:ext cx="269126" cy="65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Rounded Rectangle 63"/>
              <p:cNvSpPr/>
              <p:nvPr/>
            </p:nvSpPr>
            <p:spPr bwMode="auto">
              <a:xfrm rot="10800000" flipH="1" flipV="1">
                <a:off x="3077713" y="5739189"/>
                <a:ext cx="336549" cy="363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67" name="TextBox 9"/>
            <p:cNvSpPr txBox="1">
              <a:spLocks noChangeArrowheads="1"/>
            </p:cNvSpPr>
            <p:nvPr/>
          </p:nvSpPr>
          <p:spPr bwMode="auto">
            <a:xfrm>
              <a:off x="-87169" y="3735581"/>
              <a:ext cx="2199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Taro</a:t>
              </a:r>
              <a:r>
                <a:rPr lang="ja-JP" altLang="en-US" dirty="0" smtClean="0"/>
                <a:t>さん</a:t>
              </a:r>
              <a:endParaRPr lang="en-US" altLang="ja-JP" dirty="0"/>
            </a:p>
          </p:txBody>
        </p:sp>
      </p:grpSp>
      <p:grpSp>
        <p:nvGrpSpPr>
          <p:cNvPr id="68" name="Group 46"/>
          <p:cNvGrpSpPr>
            <a:grpSpLocks/>
          </p:cNvGrpSpPr>
          <p:nvPr/>
        </p:nvGrpSpPr>
        <p:grpSpPr bwMode="auto">
          <a:xfrm>
            <a:off x="4620290" y="4566482"/>
            <a:ext cx="1497140" cy="971550"/>
            <a:chOff x="4023253" y="4854085"/>
            <a:chExt cx="2149954" cy="1255638"/>
          </a:xfrm>
        </p:grpSpPr>
        <p:sp>
          <p:nvSpPr>
            <p:cNvPr id="69" name="TextBox 9"/>
            <p:cNvSpPr txBox="1">
              <a:spLocks noChangeArrowheads="1"/>
            </p:cNvSpPr>
            <p:nvPr/>
          </p:nvSpPr>
          <p:spPr bwMode="auto">
            <a:xfrm>
              <a:off x="4450292" y="4854085"/>
              <a:ext cx="1722915" cy="47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Jiro</a:t>
              </a:r>
              <a:r>
                <a:rPr lang="ja-JP" altLang="en-US" dirty="0" smtClean="0"/>
                <a:t>さ</a:t>
              </a:r>
              <a:r>
                <a:rPr lang="ja-JP" altLang="en-US" dirty="0"/>
                <a:t>ん</a:t>
              </a:r>
              <a:endParaRPr lang="en-US" altLang="ja-JP" dirty="0"/>
            </a:p>
          </p:txBody>
        </p:sp>
        <p:grpSp>
          <p:nvGrpSpPr>
            <p:cNvPr id="70" name="Group 48"/>
            <p:cNvGrpSpPr>
              <a:grpSpLocks/>
            </p:cNvGrpSpPr>
            <p:nvPr/>
          </p:nvGrpSpPr>
          <p:grpSpPr bwMode="auto">
            <a:xfrm>
              <a:off x="4023253" y="5119694"/>
              <a:ext cx="1348150" cy="990029"/>
              <a:chOff x="4055838" y="3390221"/>
              <a:chExt cx="1348150" cy="990029"/>
            </a:xfrm>
          </p:grpSpPr>
          <p:sp>
            <p:nvSpPr>
              <p:cNvPr id="71" name="Snip Single Corner Rectangle 70"/>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2" name="Can 71"/>
              <p:cNvSpPr/>
              <p:nvPr/>
            </p:nvSpPr>
            <p:spPr bwMode="auto">
              <a:xfrm>
                <a:off x="4754002" y="3804558"/>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73" name="Group 309"/>
              <p:cNvGrpSpPr>
                <a:grpSpLocks/>
              </p:cNvGrpSpPr>
              <p:nvPr/>
            </p:nvGrpSpPr>
            <p:grpSpPr bwMode="auto">
              <a:xfrm>
                <a:off x="4055838" y="3390221"/>
                <a:ext cx="552450" cy="425450"/>
                <a:chOff x="2932" y="1586"/>
                <a:chExt cx="348" cy="268"/>
              </a:xfrm>
            </p:grpSpPr>
            <p:sp>
              <p:nvSpPr>
                <p:cNvPr id="74"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76"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grpSp>
        <p:nvGrpSpPr>
          <p:cNvPr id="77" name="Group 46"/>
          <p:cNvGrpSpPr>
            <a:grpSpLocks/>
          </p:cNvGrpSpPr>
          <p:nvPr/>
        </p:nvGrpSpPr>
        <p:grpSpPr bwMode="auto">
          <a:xfrm>
            <a:off x="5799243" y="3923931"/>
            <a:ext cx="1674206" cy="971549"/>
            <a:chOff x="4023253" y="4854086"/>
            <a:chExt cx="2404228" cy="1255637"/>
          </a:xfrm>
        </p:grpSpPr>
        <p:sp>
          <p:nvSpPr>
            <p:cNvPr id="78" name="TextBox 9"/>
            <p:cNvSpPr txBox="1">
              <a:spLocks noChangeArrowheads="1"/>
            </p:cNvSpPr>
            <p:nvPr/>
          </p:nvSpPr>
          <p:spPr bwMode="auto">
            <a:xfrm>
              <a:off x="4450291" y="4854086"/>
              <a:ext cx="1977190" cy="47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Hanak</a:t>
              </a:r>
              <a:r>
                <a:rPr lang="en-US" altLang="ja-JP" dirty="0"/>
                <a:t>o</a:t>
              </a:r>
              <a:r>
                <a:rPr lang="ja-JP" altLang="en-US" dirty="0" smtClean="0"/>
                <a:t>さ</a:t>
              </a:r>
              <a:r>
                <a:rPr lang="ja-JP" altLang="en-US" dirty="0"/>
                <a:t>ん</a:t>
              </a:r>
              <a:endParaRPr lang="en-US" altLang="ja-JP" dirty="0"/>
            </a:p>
          </p:txBody>
        </p:sp>
        <p:grpSp>
          <p:nvGrpSpPr>
            <p:cNvPr id="79" name="Group 48"/>
            <p:cNvGrpSpPr>
              <a:grpSpLocks/>
            </p:cNvGrpSpPr>
            <p:nvPr/>
          </p:nvGrpSpPr>
          <p:grpSpPr bwMode="auto">
            <a:xfrm>
              <a:off x="4023253" y="5119694"/>
              <a:ext cx="1348150" cy="990029"/>
              <a:chOff x="4055838" y="3390221"/>
              <a:chExt cx="1348150" cy="990029"/>
            </a:xfrm>
          </p:grpSpPr>
          <p:sp>
            <p:nvSpPr>
              <p:cNvPr id="80" name="Snip Single Corner Rectangle 79"/>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81" name="Can 80"/>
              <p:cNvSpPr/>
              <p:nvPr/>
            </p:nvSpPr>
            <p:spPr bwMode="auto">
              <a:xfrm>
                <a:off x="4737627" y="3784232"/>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82" name="Group 309"/>
              <p:cNvGrpSpPr>
                <a:grpSpLocks/>
              </p:cNvGrpSpPr>
              <p:nvPr/>
            </p:nvGrpSpPr>
            <p:grpSpPr bwMode="auto">
              <a:xfrm>
                <a:off x="4055838" y="3390221"/>
                <a:ext cx="552450" cy="425450"/>
                <a:chOff x="2932" y="1586"/>
                <a:chExt cx="348" cy="268"/>
              </a:xfrm>
            </p:grpSpPr>
            <p:sp>
              <p:nvSpPr>
                <p:cNvPr id="83"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4"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85"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grpSp>
        <p:nvGrpSpPr>
          <p:cNvPr id="86" name="Group 46"/>
          <p:cNvGrpSpPr>
            <a:grpSpLocks/>
          </p:cNvGrpSpPr>
          <p:nvPr/>
        </p:nvGrpSpPr>
        <p:grpSpPr bwMode="auto">
          <a:xfrm>
            <a:off x="6619996" y="2974284"/>
            <a:ext cx="1641059" cy="971550"/>
            <a:chOff x="4023253" y="4854085"/>
            <a:chExt cx="2356626" cy="1255638"/>
          </a:xfrm>
        </p:grpSpPr>
        <p:sp>
          <p:nvSpPr>
            <p:cNvPr id="87" name="TextBox 9"/>
            <p:cNvSpPr txBox="1">
              <a:spLocks noChangeArrowheads="1"/>
            </p:cNvSpPr>
            <p:nvPr/>
          </p:nvSpPr>
          <p:spPr bwMode="auto">
            <a:xfrm>
              <a:off x="4450290" y="4854085"/>
              <a:ext cx="1929589" cy="494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Saburo</a:t>
              </a:r>
              <a:r>
                <a:rPr lang="ja-JP" altLang="en-US" dirty="0" smtClean="0"/>
                <a:t>さ</a:t>
              </a:r>
              <a:r>
                <a:rPr lang="ja-JP" altLang="en-US" dirty="0"/>
                <a:t>ん</a:t>
              </a:r>
              <a:endParaRPr lang="en-US" altLang="ja-JP" dirty="0"/>
            </a:p>
          </p:txBody>
        </p:sp>
        <p:grpSp>
          <p:nvGrpSpPr>
            <p:cNvPr id="88" name="Group 48"/>
            <p:cNvGrpSpPr>
              <a:grpSpLocks/>
            </p:cNvGrpSpPr>
            <p:nvPr/>
          </p:nvGrpSpPr>
          <p:grpSpPr bwMode="auto">
            <a:xfrm>
              <a:off x="4023253" y="5119694"/>
              <a:ext cx="1348150" cy="990029"/>
              <a:chOff x="4055838" y="3390221"/>
              <a:chExt cx="1348150" cy="990029"/>
            </a:xfrm>
          </p:grpSpPr>
          <p:sp>
            <p:nvSpPr>
              <p:cNvPr id="89" name="Snip Single Corner Rectangle 88"/>
              <p:cNvSpPr/>
              <p:nvPr/>
            </p:nvSpPr>
            <p:spPr bwMode="auto">
              <a:xfrm>
                <a:off x="4322485" y="3686777"/>
                <a:ext cx="1081503" cy="693473"/>
              </a:xfrm>
              <a:prstGeom prst="snip1Rect">
                <a:avLst/>
              </a:prstGeom>
              <a:solidFill>
                <a:schemeClr val="accent3"/>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90" name="Can 89"/>
              <p:cNvSpPr/>
              <p:nvPr/>
            </p:nvSpPr>
            <p:spPr bwMode="auto">
              <a:xfrm>
                <a:off x="4744409" y="3786063"/>
                <a:ext cx="537022" cy="498562"/>
              </a:xfrm>
              <a:prstGeom prst="can">
                <a:avLst/>
              </a:prstGeom>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pSp>
            <p:nvGrpSpPr>
              <p:cNvPr id="91" name="Group 309"/>
              <p:cNvGrpSpPr>
                <a:grpSpLocks/>
              </p:cNvGrpSpPr>
              <p:nvPr/>
            </p:nvGrpSpPr>
            <p:grpSpPr bwMode="auto">
              <a:xfrm>
                <a:off x="4055838" y="3390221"/>
                <a:ext cx="552450" cy="425450"/>
                <a:chOff x="2932" y="1586"/>
                <a:chExt cx="348" cy="268"/>
              </a:xfrm>
            </p:grpSpPr>
            <p:sp>
              <p:nvSpPr>
                <p:cNvPr id="92" name="Freeform 311"/>
                <p:cNvSpPr>
                  <a:spLocks/>
                </p:cNvSpPr>
                <p:nvPr/>
              </p:nvSpPr>
              <p:spPr bwMode="auto">
                <a:xfrm>
                  <a:off x="2977" y="1704"/>
                  <a:ext cx="252" cy="136"/>
                </a:xfrm>
                <a:custGeom>
                  <a:avLst/>
                  <a:gdLst>
                    <a:gd name="T0" fmla="*/ 0 w 555"/>
                    <a:gd name="T1" fmla="*/ 0 h 299"/>
                    <a:gd name="T2" fmla="*/ 0 w 555"/>
                    <a:gd name="T3" fmla="*/ 0 h 299"/>
                    <a:gd name="T4" fmla="*/ 0 w 555"/>
                    <a:gd name="T5" fmla="*/ 0 h 299"/>
                    <a:gd name="T6" fmla="*/ 0 w 555"/>
                    <a:gd name="T7" fmla="*/ 0 h 299"/>
                    <a:gd name="T8" fmla="*/ 0 w 555"/>
                    <a:gd name="T9" fmla="*/ 0 h 299"/>
                    <a:gd name="T10" fmla="*/ 0 w 555"/>
                    <a:gd name="T11" fmla="*/ 0 h 299"/>
                    <a:gd name="T12" fmla="*/ 0 w 555"/>
                    <a:gd name="T13" fmla="*/ 0 h 299"/>
                    <a:gd name="T14" fmla="*/ 0 w 555"/>
                    <a:gd name="T15" fmla="*/ 0 h 299"/>
                    <a:gd name="T16" fmla="*/ 0 w 555"/>
                    <a:gd name="T17" fmla="*/ 0 h 299"/>
                    <a:gd name="T18" fmla="*/ 0 w 555"/>
                    <a:gd name="T19" fmla="*/ 0 h 299"/>
                    <a:gd name="T20" fmla="*/ 0 w 555"/>
                    <a:gd name="T21" fmla="*/ 0 h 299"/>
                    <a:gd name="T22" fmla="*/ 0 w 555"/>
                    <a:gd name="T23" fmla="*/ 0 h 299"/>
                    <a:gd name="T24" fmla="*/ 0 w 555"/>
                    <a:gd name="T25" fmla="*/ 0 h 299"/>
                    <a:gd name="T26" fmla="*/ 0 w 555"/>
                    <a:gd name="T27" fmla="*/ 0 h 299"/>
                    <a:gd name="T28" fmla="*/ 0 w 555"/>
                    <a:gd name="T29" fmla="*/ 0 h 299"/>
                    <a:gd name="T30" fmla="*/ 0 w 555"/>
                    <a:gd name="T31" fmla="*/ 0 h 299"/>
                    <a:gd name="T32" fmla="*/ 0 w 555"/>
                    <a:gd name="T33" fmla="*/ 0 h 299"/>
                    <a:gd name="T34" fmla="*/ 0 w 555"/>
                    <a:gd name="T35" fmla="*/ 0 h 299"/>
                    <a:gd name="T36" fmla="*/ 0 w 555"/>
                    <a:gd name="T37" fmla="*/ 0 h 299"/>
                    <a:gd name="T38" fmla="*/ 0 w 555"/>
                    <a:gd name="T39" fmla="*/ 0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5" h="299">
                      <a:moveTo>
                        <a:pt x="103" y="299"/>
                      </a:moveTo>
                      <a:cubicBezTo>
                        <a:pt x="137" y="159"/>
                        <a:pt x="137" y="159"/>
                        <a:pt x="137" y="159"/>
                      </a:cubicBezTo>
                      <a:cubicBezTo>
                        <a:pt x="137" y="157"/>
                        <a:pt x="137" y="156"/>
                        <a:pt x="137" y="154"/>
                      </a:cubicBezTo>
                      <a:cubicBezTo>
                        <a:pt x="137" y="149"/>
                        <a:pt x="138" y="145"/>
                        <a:pt x="139" y="142"/>
                      </a:cubicBezTo>
                      <a:cubicBezTo>
                        <a:pt x="152" y="142"/>
                        <a:pt x="152" y="142"/>
                        <a:pt x="152" y="142"/>
                      </a:cubicBezTo>
                      <a:cubicBezTo>
                        <a:pt x="150" y="175"/>
                        <a:pt x="148" y="238"/>
                        <a:pt x="146" y="299"/>
                      </a:cubicBezTo>
                      <a:cubicBezTo>
                        <a:pt x="432" y="299"/>
                        <a:pt x="432" y="299"/>
                        <a:pt x="432" y="299"/>
                      </a:cubicBezTo>
                      <a:cubicBezTo>
                        <a:pt x="430" y="238"/>
                        <a:pt x="428" y="175"/>
                        <a:pt x="427" y="142"/>
                      </a:cubicBezTo>
                      <a:cubicBezTo>
                        <a:pt x="439" y="142"/>
                        <a:pt x="439" y="142"/>
                        <a:pt x="439" y="142"/>
                      </a:cubicBezTo>
                      <a:cubicBezTo>
                        <a:pt x="440" y="145"/>
                        <a:pt x="441" y="149"/>
                        <a:pt x="441" y="154"/>
                      </a:cubicBezTo>
                      <a:cubicBezTo>
                        <a:pt x="441" y="156"/>
                        <a:pt x="441" y="157"/>
                        <a:pt x="441" y="159"/>
                      </a:cubicBezTo>
                      <a:cubicBezTo>
                        <a:pt x="456" y="299"/>
                        <a:pt x="456" y="299"/>
                        <a:pt x="456" y="299"/>
                      </a:cubicBezTo>
                      <a:cubicBezTo>
                        <a:pt x="555" y="299"/>
                        <a:pt x="555" y="299"/>
                        <a:pt x="555" y="299"/>
                      </a:cubicBezTo>
                      <a:cubicBezTo>
                        <a:pt x="539" y="151"/>
                        <a:pt x="539" y="151"/>
                        <a:pt x="539" y="151"/>
                      </a:cubicBezTo>
                      <a:cubicBezTo>
                        <a:pt x="538" y="63"/>
                        <a:pt x="462" y="0"/>
                        <a:pt x="359" y="0"/>
                      </a:cubicBezTo>
                      <a:cubicBezTo>
                        <a:pt x="289" y="0"/>
                        <a:pt x="289" y="0"/>
                        <a:pt x="289" y="0"/>
                      </a:cubicBezTo>
                      <a:cubicBezTo>
                        <a:pt x="219" y="0"/>
                        <a:pt x="219" y="0"/>
                        <a:pt x="219" y="0"/>
                      </a:cubicBezTo>
                      <a:cubicBezTo>
                        <a:pt x="116" y="0"/>
                        <a:pt x="33" y="63"/>
                        <a:pt x="32" y="151"/>
                      </a:cubicBezTo>
                      <a:cubicBezTo>
                        <a:pt x="0" y="299"/>
                        <a:pt x="0" y="299"/>
                        <a:pt x="0" y="299"/>
                      </a:cubicBezTo>
                      <a:lnTo>
                        <a:pt x="103" y="2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Oval 312"/>
                <p:cNvSpPr>
                  <a:spLocks noChangeArrowheads="1"/>
                </p:cNvSpPr>
                <p:nvPr/>
              </p:nvSpPr>
              <p:spPr bwMode="auto">
                <a:xfrm>
                  <a:off x="3057" y="1586"/>
                  <a:ext cx="99" cy="9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chemeClr val="tx1"/>
                    </a:buClr>
                    <a:buFont typeface="Wingdings" panose="05000000000000000000" pitchFamily="2" charset="2"/>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buClr>
                      <a:schemeClr val="tx1"/>
                    </a:buClr>
                    <a:buFont typeface="Arial" panose="020B0604020202020204" pitchFamily="34" charset="0"/>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buClr>
                      <a:schemeClr val="tx1"/>
                    </a:buClr>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spcBef>
                      <a:spcPct val="20000"/>
                    </a:spcBef>
                    <a:buClr>
                      <a:schemeClr val="bg1"/>
                    </a:buCl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4pPr>
                  <a:lvl5pPr marL="2057400" indent="-228600">
                    <a:spcBef>
                      <a:spcPct val="20000"/>
                    </a:spcBef>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5pPr>
                  <a:lvl6pPr marL="25146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6pPr>
                  <a:lvl7pPr marL="29718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7pPr>
                  <a:lvl8pPr marL="34290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8pPr>
                  <a:lvl9pPr marL="3886200" indent="-228600" eaLnBrk="0" fontAlgn="base" hangingPunct="0">
                    <a:spcBef>
                      <a:spcPct val="20000"/>
                    </a:spcBef>
                    <a:spcAft>
                      <a:spcPct val="0"/>
                    </a:spcAft>
                    <a:buClr>
                      <a:schemeClr val="bg1"/>
                    </a:buClr>
                    <a:buChar char="»"/>
                    <a:defRPr kumimoji="1" sz="1600">
                      <a:solidFill>
                        <a:schemeClr val="bg1"/>
                      </a:solidFill>
                      <a:latin typeface="Arial" panose="020B0604020202020204" pitchFamily="34" charset="0"/>
                      <a:ea typeface="ＭＳ Ｐゴシック" panose="020B0600070205080204" pitchFamily="50" charset="-128"/>
                      <a:cs typeface="Meiryo UI" panose="020B0604030504040204" pitchFamily="50" charset="-128"/>
                    </a:defRPr>
                  </a:lvl9pPr>
                </a:lstStyle>
                <a:p>
                  <a:pPr eaLnBrk="1" hangingPunct="1">
                    <a:spcBef>
                      <a:spcPct val="0"/>
                    </a:spcBef>
                    <a:buClrTx/>
                    <a:buFontTx/>
                    <a:buNone/>
                  </a:pPr>
                  <a:endParaRPr lang="ja-JP" altLang="en-US">
                    <a:latin typeface="Arial" panose="020B0604020202020204" pitchFamily="34" charset="0"/>
                    <a:ea typeface="ＭＳ Ｐゴシック" panose="020B0600070205080204" pitchFamily="50" charset="-128"/>
                  </a:endParaRPr>
                </a:p>
              </p:txBody>
            </p:sp>
            <p:sp>
              <p:nvSpPr>
                <p:cNvPr id="94" name="Freeform 313"/>
                <p:cNvSpPr>
                  <a:spLocks/>
                </p:cNvSpPr>
                <p:nvPr/>
              </p:nvSpPr>
              <p:spPr bwMode="auto">
                <a:xfrm>
                  <a:off x="2932" y="1840"/>
                  <a:ext cx="348" cy="14"/>
                </a:xfrm>
                <a:custGeom>
                  <a:avLst/>
                  <a:gdLst>
                    <a:gd name="T0" fmla="*/ 0 w 744"/>
                    <a:gd name="T1" fmla="*/ 0 h 31"/>
                    <a:gd name="T2" fmla="*/ 0 w 744"/>
                    <a:gd name="T3" fmla="*/ 0 h 31"/>
                    <a:gd name="T4" fmla="*/ 0 w 744"/>
                    <a:gd name="T5" fmla="*/ 0 h 31"/>
                    <a:gd name="T6" fmla="*/ 0 w 744"/>
                    <a:gd name="T7" fmla="*/ 0 h 31"/>
                    <a:gd name="T8" fmla="*/ 0 w 744"/>
                    <a:gd name="T9" fmla="*/ 0 h 31"/>
                    <a:gd name="T10" fmla="*/ 0 w 744"/>
                    <a:gd name="T11" fmla="*/ 0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44" h="31">
                      <a:moveTo>
                        <a:pt x="0" y="0"/>
                      </a:moveTo>
                      <a:lnTo>
                        <a:pt x="0" y="31"/>
                      </a:lnTo>
                      <a:lnTo>
                        <a:pt x="744" y="31"/>
                      </a:lnTo>
                      <a:lnTo>
                        <a:pt x="74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grpSp>
      <p:sp>
        <p:nvSpPr>
          <p:cNvPr id="120" name="Oval Callout 119"/>
          <p:cNvSpPr/>
          <p:nvPr/>
        </p:nvSpPr>
        <p:spPr>
          <a:xfrm>
            <a:off x="6138148" y="5174488"/>
            <a:ext cx="1535376" cy="749035"/>
          </a:xfrm>
          <a:prstGeom prst="wedgeEllipseCallout">
            <a:avLst>
              <a:gd name="adj1" fmla="val -21952"/>
              <a:gd name="adj2" fmla="val -8124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121" name="Oval Callout 120"/>
          <p:cNvSpPr/>
          <p:nvPr/>
        </p:nvSpPr>
        <p:spPr>
          <a:xfrm>
            <a:off x="4319027" y="5691733"/>
            <a:ext cx="1240060" cy="749035"/>
          </a:xfrm>
          <a:prstGeom prst="wedgeEllipseCallout">
            <a:avLst>
              <a:gd name="adj1" fmla="val 33438"/>
              <a:gd name="adj2" fmla="val -6131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p:txBody>
      </p:sp>
      <p:sp>
        <p:nvSpPr>
          <p:cNvPr id="122" name="Oval Callout 121"/>
          <p:cNvSpPr/>
          <p:nvPr/>
        </p:nvSpPr>
        <p:spPr>
          <a:xfrm>
            <a:off x="7072834" y="4266877"/>
            <a:ext cx="1452324" cy="749035"/>
          </a:xfrm>
          <a:prstGeom prst="wedgeEllipseCallout">
            <a:avLst>
              <a:gd name="adj1" fmla="val -21952"/>
              <a:gd name="adj2" fmla="val -8124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ja-JP" dirty="0" smtClean="0">
              <a:solidFill>
                <a:schemeClr val="tx1"/>
              </a:solidFill>
            </a:endParaRPr>
          </a:p>
          <a:p>
            <a:pPr>
              <a:defRPr/>
            </a:pPr>
            <a:endParaRPr lang="en-US" altLang="ja-JP" dirty="0" smtClean="0">
              <a:solidFill>
                <a:schemeClr val="tx1"/>
              </a:solidFill>
            </a:endParaRPr>
          </a:p>
          <a:p>
            <a:pPr>
              <a:defRPr/>
            </a:pPr>
            <a:endParaRPr lang="ja-JP" altLang="en-US" dirty="0">
              <a:solidFill>
                <a:schemeClr val="tx1"/>
              </a:solidFill>
            </a:endParaRPr>
          </a:p>
        </p:txBody>
      </p:sp>
      <p:sp>
        <p:nvSpPr>
          <p:cNvPr id="96" name="Oval Callout 95"/>
          <p:cNvSpPr/>
          <p:nvPr/>
        </p:nvSpPr>
        <p:spPr>
          <a:xfrm>
            <a:off x="198320" y="4641394"/>
            <a:ext cx="3370354" cy="2100679"/>
          </a:xfrm>
          <a:prstGeom prst="wedgeEllipseCallout">
            <a:avLst>
              <a:gd name="adj1" fmla="val 43623"/>
              <a:gd name="adj2" fmla="val -5637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dirty="0">
              <a:solidFill>
                <a:schemeClr val="tx1"/>
              </a:solidFill>
            </a:endParaRPr>
          </a:p>
        </p:txBody>
      </p:sp>
      <p:sp>
        <p:nvSpPr>
          <p:cNvPr id="99" name="Oval Callout 98"/>
          <p:cNvSpPr/>
          <p:nvPr/>
        </p:nvSpPr>
        <p:spPr>
          <a:xfrm>
            <a:off x="5698165" y="619514"/>
            <a:ext cx="3370354" cy="2100679"/>
          </a:xfrm>
          <a:prstGeom prst="wedgeEllipseCallout">
            <a:avLst>
              <a:gd name="adj1" fmla="val -53595"/>
              <a:gd name="adj2" fmla="val 3794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dirty="0">
              <a:solidFill>
                <a:schemeClr val="tx1"/>
              </a:solidFill>
            </a:endParaRPr>
          </a:p>
        </p:txBody>
      </p:sp>
      <p:sp>
        <p:nvSpPr>
          <p:cNvPr id="101" name="Oval Callout 100"/>
          <p:cNvSpPr/>
          <p:nvPr/>
        </p:nvSpPr>
        <p:spPr>
          <a:xfrm>
            <a:off x="4319027" y="5691733"/>
            <a:ext cx="1240060" cy="749035"/>
          </a:xfrm>
          <a:prstGeom prst="wedgeEllipseCallout">
            <a:avLst>
              <a:gd name="adj1" fmla="val 33438"/>
              <a:gd name="adj2" fmla="val -6131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ja-JP" altLang="en-US" dirty="0" smtClean="0">
                <a:solidFill>
                  <a:schemeClr val="tx1"/>
                </a:solidFill>
              </a:rPr>
              <a:t>・・・</a:t>
            </a:r>
            <a:endParaRPr lang="en-US" altLang="ja-JP" dirty="0" smtClean="0">
              <a:solidFill>
                <a:schemeClr val="tx1"/>
              </a:solidFill>
            </a:endParaRPr>
          </a:p>
        </p:txBody>
      </p:sp>
      <p:sp>
        <p:nvSpPr>
          <p:cNvPr id="102" name="Rectangle 101"/>
          <p:cNvSpPr/>
          <p:nvPr/>
        </p:nvSpPr>
        <p:spPr>
          <a:xfrm>
            <a:off x="6302164" y="5155186"/>
            <a:ext cx="1317850" cy="646331"/>
          </a:xfrm>
          <a:prstGeom prst="rect">
            <a:avLst/>
          </a:prstGeom>
        </p:spPr>
        <p:txBody>
          <a:bodyPr wrap="square">
            <a:spAutoFit/>
          </a:bodyPr>
          <a:lstStyle/>
          <a:p>
            <a:pPr>
              <a:defRPr/>
            </a:pPr>
            <a:r>
              <a:rPr lang="ja-JP" altLang="en-US" dirty="0"/>
              <a:t>・・・</a:t>
            </a:r>
            <a:endParaRPr lang="en-US" altLang="ja-JP" dirty="0"/>
          </a:p>
          <a:p>
            <a:pPr>
              <a:defRPr/>
            </a:pPr>
            <a:endParaRPr lang="ja-JP" altLang="en-US" dirty="0"/>
          </a:p>
        </p:txBody>
      </p:sp>
      <p:sp>
        <p:nvSpPr>
          <p:cNvPr id="103" name="Rectangle 102"/>
          <p:cNvSpPr/>
          <p:nvPr/>
        </p:nvSpPr>
        <p:spPr>
          <a:xfrm>
            <a:off x="7215377" y="4249105"/>
            <a:ext cx="1234291" cy="646331"/>
          </a:xfrm>
          <a:prstGeom prst="rect">
            <a:avLst/>
          </a:prstGeom>
        </p:spPr>
        <p:txBody>
          <a:bodyPr wrap="square">
            <a:spAutoFit/>
          </a:bodyPr>
          <a:lstStyle/>
          <a:p>
            <a:pPr>
              <a:defRPr/>
            </a:pPr>
            <a:r>
              <a:rPr lang="ja-JP" altLang="en-US" dirty="0"/>
              <a:t>・・・</a:t>
            </a:r>
            <a:endParaRPr lang="en-US" altLang="ja-JP" dirty="0"/>
          </a:p>
          <a:p>
            <a:pPr>
              <a:defRPr/>
            </a:pPr>
            <a:endParaRPr lang="en-US" altLang="ja-JP" dirty="0"/>
          </a:p>
        </p:txBody>
      </p:sp>
      <p:sp>
        <p:nvSpPr>
          <p:cNvPr id="104" name="TextBox 103"/>
          <p:cNvSpPr txBox="1"/>
          <p:nvPr/>
        </p:nvSpPr>
        <p:spPr>
          <a:xfrm>
            <a:off x="5839962" y="1155863"/>
            <a:ext cx="3244686" cy="1415771"/>
          </a:xfrm>
          <a:prstGeom prst="rect">
            <a:avLst/>
          </a:prstGeom>
          <a:noFill/>
        </p:spPr>
        <p:txBody>
          <a:bodyPr wrap="square" rtlCol="0">
            <a:spAutoFit/>
          </a:bodyPr>
          <a:lstStyle/>
          <a:p>
            <a:pPr>
              <a:defRPr/>
            </a:pPr>
            <a:r>
              <a:rPr lang="ja-JP" altLang="en-US" dirty="0" smtClean="0"/>
              <a:t>・</a:t>
            </a:r>
            <a:r>
              <a:rPr lang="en-US" altLang="ja-JP" dirty="0" smtClean="0"/>
              <a:t>00S-hiyuko</a:t>
            </a:r>
            <a:endParaRPr lang="en-US" altLang="ja-JP" dirty="0"/>
          </a:p>
          <a:p>
            <a:pPr>
              <a:defRPr/>
            </a:pPr>
            <a:r>
              <a:rPr lang="ja-JP" altLang="en-US" dirty="0" smtClean="0"/>
              <a:t>・</a:t>
            </a:r>
            <a:r>
              <a:rPr lang="en-US" altLang="ja-JP" dirty="0" smtClean="0"/>
              <a:t>automerge_example.html</a:t>
            </a:r>
            <a:endParaRPr lang="en-US" altLang="ja-JP" dirty="0"/>
          </a:p>
          <a:p>
            <a:pPr>
              <a:defRPr/>
            </a:pPr>
            <a:r>
              <a:rPr lang="ja-JP" altLang="en-US" dirty="0"/>
              <a:t>・</a:t>
            </a:r>
            <a:r>
              <a:rPr lang="en-US" altLang="ja-JP" dirty="0"/>
              <a:t>README.md</a:t>
            </a:r>
          </a:p>
          <a:p>
            <a:pPr>
              <a:defRPr/>
            </a:pPr>
            <a:endParaRPr lang="en-US" altLang="ja-JP" sz="1600" dirty="0"/>
          </a:p>
          <a:p>
            <a:endParaRPr kumimoji="1" lang="ja-JP" altLang="en-US" sz="1600" dirty="0"/>
          </a:p>
        </p:txBody>
      </p:sp>
      <p:sp>
        <p:nvSpPr>
          <p:cNvPr id="106" name="TextBox 105"/>
          <p:cNvSpPr txBox="1"/>
          <p:nvPr/>
        </p:nvSpPr>
        <p:spPr>
          <a:xfrm>
            <a:off x="311702" y="5086367"/>
            <a:ext cx="3209533" cy="1477328"/>
          </a:xfrm>
          <a:prstGeom prst="rect">
            <a:avLst/>
          </a:prstGeom>
          <a:noFill/>
        </p:spPr>
        <p:txBody>
          <a:bodyPr wrap="none" rtlCol="0">
            <a:spAutoFit/>
          </a:bodyPr>
          <a:lstStyle/>
          <a:p>
            <a:pPr>
              <a:defRPr/>
            </a:pPr>
            <a:r>
              <a:rPr lang="ja-JP" altLang="en-US" dirty="0"/>
              <a:t>・</a:t>
            </a:r>
            <a:r>
              <a:rPr lang="en-US" altLang="ja-JP" dirty="0"/>
              <a:t>00S-hiyuko</a:t>
            </a:r>
          </a:p>
          <a:p>
            <a:pPr>
              <a:defRPr/>
            </a:pPr>
            <a:r>
              <a:rPr lang="ja-JP" altLang="en-US" dirty="0"/>
              <a:t>・</a:t>
            </a:r>
            <a:r>
              <a:rPr lang="en-US" altLang="ja-JP" dirty="0"/>
              <a:t>automerge_example.html</a:t>
            </a:r>
          </a:p>
          <a:p>
            <a:pPr>
              <a:defRPr/>
            </a:pPr>
            <a:r>
              <a:rPr lang="ja-JP" altLang="en-US" dirty="0"/>
              <a:t>・</a:t>
            </a:r>
            <a:r>
              <a:rPr lang="en-US" altLang="ja-JP" dirty="0" smtClean="0"/>
              <a:t>README.md</a:t>
            </a:r>
          </a:p>
          <a:p>
            <a:pPr>
              <a:defRPr/>
            </a:pPr>
            <a:endParaRPr lang="en-US" altLang="ja-JP" dirty="0"/>
          </a:p>
          <a:p>
            <a:endParaRPr kumimoji="1" lang="ja-JP" altLang="en-US" dirty="0"/>
          </a:p>
        </p:txBody>
      </p:sp>
      <p:cxnSp>
        <p:nvCxnSpPr>
          <p:cNvPr id="107" name="Straight Arrow Connector 106"/>
          <p:cNvCxnSpPr/>
          <p:nvPr/>
        </p:nvCxnSpPr>
        <p:spPr bwMode="auto">
          <a:xfrm flipH="1">
            <a:off x="1844642" y="2687032"/>
            <a:ext cx="1482417" cy="4020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9"/>
          <p:cNvSpPr txBox="1">
            <a:spLocks noChangeArrowheads="1"/>
          </p:cNvSpPr>
          <p:nvPr/>
        </p:nvSpPr>
        <p:spPr bwMode="auto">
          <a:xfrm>
            <a:off x="2173408" y="2497600"/>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clone</a:t>
            </a:r>
            <a:endParaRPr lang="ja-JP" altLang="en-US" dirty="0"/>
          </a:p>
        </p:txBody>
      </p:sp>
      <p:cxnSp>
        <p:nvCxnSpPr>
          <p:cNvPr id="109" name="Straight Arrow Connector 108"/>
          <p:cNvCxnSpPr/>
          <p:nvPr/>
        </p:nvCxnSpPr>
        <p:spPr bwMode="auto">
          <a:xfrm flipH="1">
            <a:off x="4693663" y="2752926"/>
            <a:ext cx="7630" cy="18135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9"/>
          <p:cNvSpPr txBox="1">
            <a:spLocks noChangeArrowheads="1"/>
          </p:cNvSpPr>
          <p:nvPr/>
        </p:nvSpPr>
        <p:spPr bwMode="auto">
          <a:xfrm>
            <a:off x="4651634" y="3785652"/>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clone</a:t>
            </a:r>
            <a:endParaRPr lang="ja-JP" altLang="en-US" dirty="0"/>
          </a:p>
        </p:txBody>
      </p:sp>
      <p:cxnSp>
        <p:nvCxnSpPr>
          <p:cNvPr id="111" name="Straight Arrow Connector 110"/>
          <p:cNvCxnSpPr/>
          <p:nvPr/>
        </p:nvCxnSpPr>
        <p:spPr bwMode="auto">
          <a:xfrm>
            <a:off x="5017952" y="2767475"/>
            <a:ext cx="1273869" cy="12273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9"/>
          <p:cNvSpPr txBox="1">
            <a:spLocks noChangeArrowheads="1"/>
          </p:cNvSpPr>
          <p:nvPr/>
        </p:nvSpPr>
        <p:spPr bwMode="auto">
          <a:xfrm>
            <a:off x="5594807" y="3050318"/>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clone</a:t>
            </a:r>
            <a:endParaRPr lang="ja-JP" altLang="en-US" dirty="0"/>
          </a:p>
        </p:txBody>
      </p:sp>
      <p:cxnSp>
        <p:nvCxnSpPr>
          <p:cNvPr id="113" name="Straight Arrow Connector 112"/>
          <p:cNvCxnSpPr/>
          <p:nvPr/>
        </p:nvCxnSpPr>
        <p:spPr bwMode="auto">
          <a:xfrm>
            <a:off x="5934624" y="2762624"/>
            <a:ext cx="789006" cy="3951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9"/>
          <p:cNvSpPr txBox="1">
            <a:spLocks noChangeArrowheads="1"/>
          </p:cNvSpPr>
          <p:nvPr/>
        </p:nvSpPr>
        <p:spPr bwMode="auto">
          <a:xfrm>
            <a:off x="6021127" y="2522786"/>
            <a:ext cx="776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6pPr>
            <a:lvl7pPr marL="29718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7pPr>
            <a:lvl8pPr marL="34290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8pPr>
            <a:lvl9pPr marL="3886200" indent="-228600" eaLnBrk="0" fontAlgn="base" hangingPunct="0">
              <a:spcBef>
                <a:spcPct val="0"/>
              </a:spcBef>
              <a:spcAft>
                <a:spcPct val="0"/>
              </a:spcAft>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9pPr>
          </a:lstStyle>
          <a:p>
            <a:r>
              <a:rPr lang="en-US" altLang="ja-JP" dirty="0" smtClean="0"/>
              <a:t>clone</a:t>
            </a:r>
            <a:endParaRPr lang="ja-JP" altLang="en-US" dirty="0"/>
          </a:p>
        </p:txBody>
      </p:sp>
      <p:sp>
        <p:nvSpPr>
          <p:cNvPr id="3" name="Slide Number Placeholder 2"/>
          <p:cNvSpPr>
            <a:spLocks noGrp="1"/>
          </p:cNvSpPr>
          <p:nvPr>
            <p:ph type="sldNum" sz="quarter" idx="10"/>
          </p:nvPr>
        </p:nvSpPr>
        <p:spPr/>
        <p:txBody>
          <a:bodyPr/>
          <a:lstStyle/>
          <a:p>
            <a:pPr>
              <a:defRPr/>
            </a:pPr>
            <a:fld id="{CCE34BBF-BD14-40D9-9945-06158F77E98E}" type="slidenum">
              <a:rPr lang="ja-JP" altLang="en-US" smtClean="0"/>
              <a:pPr>
                <a:defRPr/>
              </a:pPr>
              <a:t>9</a:t>
            </a:fld>
            <a:endParaRPr lang="ja-JP" altLang="en-US"/>
          </a:p>
        </p:txBody>
      </p:sp>
    </p:spTree>
    <p:extLst>
      <p:ext uri="{BB962C8B-B14F-4D97-AF65-F5344CB8AC3E}">
        <p14:creationId xmlns:p14="http://schemas.microsoft.com/office/powerpoint/2010/main" val="2897895979"/>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3">
  <a:themeElements>
    <a:clrScheme name="IBM Planet White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IBM Planet White">
      <a:majorFont>
        <a:latin typeface="Meiryo UI"/>
        <a:ea typeface="Meiryo UI"/>
        <a:cs typeface="Meiryo UI"/>
      </a:majorFont>
      <a:minorFont>
        <a:latin typeface="Meiryo UI"/>
        <a:ea typeface="Meiryo UI"/>
        <a:cs typeface="Meiryo U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IBM Planet White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3" id="{50A1A212-AC42-4D5C-89B1-0FF019453B7A}" vid="{759F9BFE-7BE0-444E-9290-AC807ABE6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Theme3</Template>
  <TotalTime>4183</TotalTime>
  <Words>8904</Words>
  <Application>Microsoft Office PowerPoint</Application>
  <PresentationFormat>On-screen Show (4:3)</PresentationFormat>
  <Paragraphs>916</Paragraphs>
  <Slides>48</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Meiryo UI</vt:lpstr>
      <vt:lpstr>ＭＳ Ｐゴシック</vt:lpstr>
      <vt:lpstr>Arial</vt:lpstr>
      <vt:lpstr>Calibri</vt:lpstr>
      <vt:lpstr>Wingdings</vt:lpstr>
      <vt:lpstr>Theme3</vt:lpstr>
      <vt:lpstr>Git勉強会～第4回　EGitを使う～ 　　　　　　　　　　　　　　　　　　　　　　　　　　　　　　　　　担当：園田　緋侑子</vt:lpstr>
      <vt:lpstr>全体のスケジュール</vt:lpstr>
      <vt:lpstr>第4回勉強会　ハンズオン参加に必要な事前準備</vt:lpstr>
      <vt:lpstr>目次</vt:lpstr>
      <vt:lpstr>PowerPoint Presentation</vt:lpstr>
      <vt:lpstr>Eclipseとは</vt:lpstr>
      <vt:lpstr>EGitとは</vt:lpstr>
      <vt:lpstr>PowerPoint Presentation</vt:lpstr>
      <vt:lpstr>ハンズオンの概要(1/12) ディレクトリの作成とリモートからのclone </vt:lpstr>
      <vt:lpstr>ハンズオンの概要(2/12) ローカルへのaddとcommit </vt:lpstr>
      <vt:lpstr>ディレクトリの作成とリモートからのclone(1/4)　インポート元を選択 </vt:lpstr>
      <vt:lpstr>ディレクトリの作成とリモートからのclone(2/4)　リポジトリ選択</vt:lpstr>
      <vt:lpstr>ディレクトリの作成とリモートからのclone(3/4)　ディレクトリの選択 </vt:lpstr>
      <vt:lpstr>ディレクトリの作成とリモートからのclone(4/4)　プロジェクトのインポート</vt:lpstr>
      <vt:lpstr>ローカルでGitを使う　ファイルの履歴を残す(git commit)</vt:lpstr>
      <vt:lpstr>ローカルへのaddとcommit(1/4) ファイルを作成する </vt:lpstr>
      <vt:lpstr>ローカルへのaddとcommit(2/4) ファイルの状態を調べる 　</vt:lpstr>
      <vt:lpstr>ローカルへのaddとcommit(3/4) ファイルを追跡状態にする 　</vt:lpstr>
      <vt:lpstr>ローカルへのaddとcommit(4/4) 変更を反映する 　</vt:lpstr>
      <vt:lpstr>PowerPoint Presentation</vt:lpstr>
      <vt:lpstr>ハンズオンの概要(3/12) 　リモートへのpushとpull　 </vt:lpstr>
      <vt:lpstr>ハンズオンの概要(4/12)　リモートへのpushとpull　</vt:lpstr>
      <vt:lpstr>ハンズオンの概要(5/12)　リモートへのpushとpull　</vt:lpstr>
      <vt:lpstr>ハンズオンの概要(6/12)　リモートへのpushとpull</vt:lpstr>
      <vt:lpstr>ハンズオンの概要(7/12)　リモートへのpushとpull</vt:lpstr>
      <vt:lpstr>リモートでGitを使う　変更を送る・変更を取得する(git push・git pull)　</vt:lpstr>
      <vt:lpstr>リモートへのpushとpull(1/2)　変更を送出する（push)</vt:lpstr>
      <vt:lpstr>リモートでGitを使う 変更を送る(git push)　　</vt:lpstr>
      <vt:lpstr>リモートへのpushとpull(2/2) 変更をローカルに反映する(pull) </vt:lpstr>
      <vt:lpstr>PowerPoint Presentation</vt:lpstr>
      <vt:lpstr>ハンズオンの概要(8/12)　競合の発生と解消　</vt:lpstr>
      <vt:lpstr>ハンズオンの概要(9/12)　競合の発生と解消　</vt:lpstr>
      <vt:lpstr>ハンズオンの概要(10/12)　競合の発生と解消　</vt:lpstr>
      <vt:lpstr>ハンズオンの概要(11/12)　競合の発生と解消　</vt:lpstr>
      <vt:lpstr>ハンズオンの概要(12/12)　branchについて</vt:lpstr>
      <vt:lpstr>競合の発生と解消(1/3)　競合が発生しない場合 </vt:lpstr>
      <vt:lpstr>競合の発生と解消(2/3)　競合の発生 </vt:lpstr>
      <vt:lpstr>競合の発生と解消(3/3)　競合の解消 </vt:lpstr>
      <vt:lpstr>ローカルでGitを使う　複数のbranchでcommitする</vt:lpstr>
      <vt:lpstr>ローカルでGitを使う　特定のバージョンに移動(git log/git checkout)</vt:lpstr>
      <vt:lpstr>branchについて(1/4)　branchの作成 </vt:lpstr>
      <vt:lpstr>branchについて(2/4)　ファイルの作成とヒストリーの確認 </vt:lpstr>
      <vt:lpstr>branchについて(3/4)　branchのマージ </vt:lpstr>
      <vt:lpstr>branchについて(4/4)　branchの削除 </vt:lpstr>
      <vt:lpstr>PowerPoint Presentation</vt:lpstr>
      <vt:lpstr>コマンドとEGitの対応関係</vt:lpstr>
      <vt:lpstr>手動マージの場合の比較</vt:lpstr>
      <vt:lpstr>PowerPoint Presentation</vt:lpstr>
    </vt:vector>
  </TitlesOfParts>
  <Company>IBM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Git勉強会～第4回　eGitを使う～ 　　　　　　　　　　　　　　　　　　　　　　　　　　　　　　　　　担当：園田　緋侑子</dc:title>
  <dc:creator>IBM_ADMIN</dc:creator>
  <cp:lastModifiedBy>IBM_ADMIN</cp:lastModifiedBy>
  <cp:revision>156</cp:revision>
  <dcterms:created xsi:type="dcterms:W3CDTF">2016-06-30T00:17:31Z</dcterms:created>
  <dcterms:modified xsi:type="dcterms:W3CDTF">2016-07-11T02:31:40Z</dcterms:modified>
</cp:coreProperties>
</file>